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20"/>
  </p:notesMasterIdLst>
  <p:sldIdLst>
    <p:sldId id="256" r:id="rId2"/>
    <p:sldId id="257" r:id="rId3"/>
    <p:sldId id="308" r:id="rId4"/>
    <p:sldId id="259" r:id="rId5"/>
    <p:sldId id="260" r:id="rId6"/>
    <p:sldId id="262" r:id="rId7"/>
    <p:sldId id="304" r:id="rId8"/>
    <p:sldId id="261" r:id="rId9"/>
    <p:sldId id="305" r:id="rId10"/>
    <p:sldId id="264" r:id="rId11"/>
    <p:sldId id="306" r:id="rId12"/>
    <p:sldId id="265" r:id="rId13"/>
    <p:sldId id="309" r:id="rId14"/>
    <p:sldId id="307" r:id="rId15"/>
    <p:sldId id="267" r:id="rId16"/>
    <p:sldId id="268" r:id="rId17"/>
    <p:sldId id="275" r:id="rId18"/>
    <p:sldId id="270" r:id="rId1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Raleway" pitchFamily="2" charset="0"/>
      <p:regular r:id="rId29"/>
      <p:bold r:id="rId30"/>
      <p:italic r:id="rId31"/>
      <p:boldItalic r:id="rId32"/>
    </p:embeddedFont>
    <p:embeddedFont>
      <p:font typeface="Scope On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D972D6-78E0-47AB-B244-1ED82676F638}">
  <a:tblStyle styleId="{C0D972D6-78E0-47AB-B244-1ED82676F6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94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e98aa71f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e98aa71f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e9d78b6b1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e9d78b6b1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e9d78b6b1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e9d78b6b1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529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e9d78b6b1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e9d78b6b1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e9d78b6b1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e9d78b6b1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399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e9aa9ae63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e9aa9ae63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e9d78b6b1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e9d78b6b1d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eaa9d0972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eaa9d0972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e9efec824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e9efec824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e974d6ea0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e974d6ea0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e974d6ea0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e974d6ea0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37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e9aa9ae63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e9aa9ae63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e9d78b6b1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e9d78b6b1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9aa9ae63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9aa9ae63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e9d78b6b1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e9d78b6b1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517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e9aa9ae63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e9aa9ae63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e9d78b6b1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e9d78b6b1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815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21065" t="3153" r="23382" b="3265"/>
          <a:stretch/>
        </p:blipFill>
        <p:spPr>
          <a:xfrm>
            <a:off x="-80962" y="3276575"/>
            <a:ext cx="1420300" cy="223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l="14389" t="3276" r="13157" b="7684"/>
          <a:stretch/>
        </p:blipFill>
        <p:spPr>
          <a:xfrm>
            <a:off x="-289350" y="3276565"/>
            <a:ext cx="2645176" cy="303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l="9662" t="39201" r="8242" b="40533"/>
          <a:stretch/>
        </p:blipFill>
        <p:spPr>
          <a:xfrm rot="-391478">
            <a:off x="2959600" y="182000"/>
            <a:ext cx="3060925" cy="7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3826" y="-437050"/>
            <a:ext cx="2389959" cy="223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/>
          </a:blip>
          <a:srcRect l="11493" t="11259" r="8576" b="14225"/>
          <a:stretch/>
        </p:blipFill>
        <p:spPr>
          <a:xfrm>
            <a:off x="6847550" y="-42025"/>
            <a:ext cx="1237300" cy="107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7">
            <a:alphaModFix/>
          </a:blip>
          <a:srcRect l="10850" t="4051" r="6702" b="6702"/>
          <a:stretch/>
        </p:blipFill>
        <p:spPr>
          <a:xfrm>
            <a:off x="7391563" y="3353803"/>
            <a:ext cx="2057400" cy="207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8">
            <a:alphaModFix/>
          </a:blip>
          <a:srcRect l="25868" t="27101" r="34758" b="14816"/>
          <a:stretch/>
        </p:blipFill>
        <p:spPr>
          <a:xfrm rot="-1293897">
            <a:off x="7374937" y="1963058"/>
            <a:ext cx="1920151" cy="264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9">
            <a:alphaModFix/>
          </a:blip>
          <a:srcRect l="20516" t="4802" r="16003" b="6592"/>
          <a:stretch/>
        </p:blipFill>
        <p:spPr>
          <a:xfrm>
            <a:off x="550864" y="-266875"/>
            <a:ext cx="1581718" cy="206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10">
            <a:alphaModFix/>
          </a:blip>
          <a:srcRect l="4342" t="4342" r="9144" b="9144"/>
          <a:stretch/>
        </p:blipFill>
        <p:spPr>
          <a:xfrm>
            <a:off x="-232412" y="824198"/>
            <a:ext cx="1920132" cy="1792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11">
            <a:alphaModFix/>
          </a:blip>
          <a:srcRect l="19439" t="19439" r="23671" b="23671"/>
          <a:stretch/>
        </p:blipFill>
        <p:spPr>
          <a:xfrm>
            <a:off x="1359102" y="65532"/>
            <a:ext cx="1237300" cy="115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12">
            <a:alphaModFix/>
          </a:blip>
          <a:srcRect l="9828" t="17426" r="25555" b="17956"/>
          <a:stretch/>
        </p:blipFill>
        <p:spPr>
          <a:xfrm>
            <a:off x="3611974" y="-638050"/>
            <a:ext cx="1920150" cy="179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13">
            <a:alphaModFix/>
          </a:blip>
          <a:srcRect l="13959" t="4819" r="3197" b="6268"/>
          <a:stretch/>
        </p:blipFill>
        <p:spPr>
          <a:xfrm>
            <a:off x="5420359" y="4440735"/>
            <a:ext cx="704803" cy="70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14">
            <a:alphaModFix/>
          </a:blip>
          <a:srcRect l="17771" t="7312" r="20197" b="5942"/>
          <a:stretch/>
        </p:blipFill>
        <p:spPr>
          <a:xfrm rot="3497574">
            <a:off x="3406850" y="2799199"/>
            <a:ext cx="2933702" cy="3337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744650" y="1411850"/>
            <a:ext cx="5654700" cy="20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FDB66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392500" y="33221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6"/>
          <p:cNvPicPr preferRelativeResize="0"/>
          <p:nvPr/>
        </p:nvPicPr>
        <p:blipFill rotWithShape="1">
          <a:blip r:embed="rId2">
            <a:alphaModFix/>
          </a:blip>
          <a:srcRect l="21065" t="3153" r="23382" b="3265"/>
          <a:stretch/>
        </p:blipFill>
        <p:spPr>
          <a:xfrm rot="-30">
            <a:off x="-334010" y="3897744"/>
            <a:ext cx="1049120" cy="164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/>
          <p:cNvPicPr preferRelativeResize="0"/>
          <p:nvPr/>
        </p:nvPicPr>
        <p:blipFill rotWithShape="1">
          <a:blip r:embed="rId3">
            <a:alphaModFix/>
          </a:blip>
          <a:srcRect l="20516" t="4802" r="16003" b="6592"/>
          <a:stretch/>
        </p:blipFill>
        <p:spPr>
          <a:xfrm rot="-6089122">
            <a:off x="7882438" y="4144413"/>
            <a:ext cx="1287087" cy="16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6"/>
          <p:cNvPicPr preferRelativeResize="0"/>
          <p:nvPr/>
        </p:nvPicPr>
        <p:blipFill rotWithShape="1">
          <a:blip r:embed="rId4">
            <a:alphaModFix/>
          </a:blip>
          <a:srcRect l="19439" t="19439" r="23671" b="23671"/>
          <a:stretch/>
        </p:blipFill>
        <p:spPr>
          <a:xfrm>
            <a:off x="7230472" y="4297453"/>
            <a:ext cx="796500" cy="74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/>
          <p:cNvPicPr preferRelativeResize="0"/>
          <p:nvPr/>
        </p:nvPicPr>
        <p:blipFill rotWithShape="1">
          <a:blip r:embed="rId5">
            <a:alphaModFix/>
          </a:blip>
          <a:srcRect l="10850" t="4051" r="6702" b="6702"/>
          <a:stretch/>
        </p:blipFill>
        <p:spPr>
          <a:xfrm rot="864927">
            <a:off x="-200681" y="-268025"/>
            <a:ext cx="1589511" cy="160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6"/>
          <p:cNvPicPr preferRelativeResize="0"/>
          <p:nvPr/>
        </p:nvPicPr>
        <p:blipFill rotWithShape="1">
          <a:blip r:embed="rId6">
            <a:alphaModFix/>
          </a:blip>
          <a:srcRect l="11534" t="10399" r="17133" b="4775"/>
          <a:stretch/>
        </p:blipFill>
        <p:spPr>
          <a:xfrm rot="-1988389">
            <a:off x="-310653" y="3548353"/>
            <a:ext cx="2115632" cy="234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 rotWithShape="1">
          <a:blip r:embed="rId7">
            <a:alphaModFix/>
          </a:blip>
          <a:srcRect l="16053" t="12074" r="23273" b="27249"/>
          <a:stretch/>
        </p:blipFill>
        <p:spPr>
          <a:xfrm>
            <a:off x="7794300" y="-728021"/>
            <a:ext cx="1920150" cy="179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6"/>
          <p:cNvPicPr preferRelativeResize="0"/>
          <p:nvPr/>
        </p:nvPicPr>
        <p:blipFill rotWithShape="1">
          <a:blip r:embed="rId8">
            <a:alphaModFix/>
          </a:blip>
          <a:srcRect l="11493" t="11259" r="8576" b="14225"/>
          <a:stretch/>
        </p:blipFill>
        <p:spPr>
          <a:xfrm rot="-202278">
            <a:off x="7732663" y="-99499"/>
            <a:ext cx="944326" cy="8226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 txBox="1">
            <a:spLocks noGrp="1"/>
          </p:cNvSpPr>
          <p:nvPr>
            <p:ph type="title"/>
          </p:nvPr>
        </p:nvSpPr>
        <p:spPr>
          <a:xfrm>
            <a:off x="720338" y="1692175"/>
            <a:ext cx="3720300" cy="6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84" name="Google Shape;184;p16"/>
          <p:cNvSpPr txBox="1">
            <a:spLocks noGrp="1"/>
          </p:cNvSpPr>
          <p:nvPr>
            <p:ph type="subTitle" idx="1"/>
          </p:nvPr>
        </p:nvSpPr>
        <p:spPr>
          <a:xfrm>
            <a:off x="720350" y="2438550"/>
            <a:ext cx="3198900" cy="9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>
            <a:spLocks noGrp="1"/>
          </p:cNvSpPr>
          <p:nvPr>
            <p:ph type="title"/>
          </p:nvPr>
        </p:nvSpPr>
        <p:spPr>
          <a:xfrm>
            <a:off x="720000" y="26527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1"/>
          </p:nvPr>
        </p:nvSpPr>
        <p:spPr>
          <a:xfrm>
            <a:off x="720000" y="3193432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title" idx="2"/>
          </p:nvPr>
        </p:nvSpPr>
        <p:spPr>
          <a:xfrm>
            <a:off x="3403800" y="26527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3"/>
          </p:nvPr>
        </p:nvSpPr>
        <p:spPr>
          <a:xfrm>
            <a:off x="3403800" y="3193432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title" idx="4"/>
          </p:nvPr>
        </p:nvSpPr>
        <p:spPr>
          <a:xfrm>
            <a:off x="6087600" y="26527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5"/>
          </p:nvPr>
        </p:nvSpPr>
        <p:spPr>
          <a:xfrm>
            <a:off x="6087600" y="3193432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 idx="6"/>
          </p:nvPr>
        </p:nvSpPr>
        <p:spPr>
          <a:xfrm>
            <a:off x="1954650" y="535000"/>
            <a:ext cx="52347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252" name="Google Shape;252;p23"/>
          <p:cNvPicPr preferRelativeResize="0"/>
          <p:nvPr/>
        </p:nvPicPr>
        <p:blipFill rotWithShape="1">
          <a:blip r:embed="rId2">
            <a:alphaModFix/>
          </a:blip>
          <a:srcRect l="16053" t="12074" r="23273" b="27249"/>
          <a:stretch/>
        </p:blipFill>
        <p:spPr>
          <a:xfrm>
            <a:off x="-1106775" y="3802929"/>
            <a:ext cx="1920150" cy="179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3"/>
          <p:cNvPicPr preferRelativeResize="0"/>
          <p:nvPr/>
        </p:nvPicPr>
        <p:blipFill rotWithShape="1">
          <a:blip r:embed="rId3">
            <a:alphaModFix/>
          </a:blip>
          <a:srcRect l="14389" t="3276" r="13157" b="7684"/>
          <a:stretch/>
        </p:blipFill>
        <p:spPr>
          <a:xfrm rot="8424876">
            <a:off x="-1379574" y="3091328"/>
            <a:ext cx="2645177" cy="3034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3"/>
          <p:cNvPicPr preferRelativeResize="0"/>
          <p:nvPr/>
        </p:nvPicPr>
        <p:blipFill rotWithShape="1">
          <a:blip r:embed="rId4">
            <a:alphaModFix/>
          </a:blip>
          <a:srcRect l="21065" t="3153" r="23382" b="3265"/>
          <a:stretch/>
        </p:blipFill>
        <p:spPr>
          <a:xfrm rot="1572747">
            <a:off x="8243231" y="3987950"/>
            <a:ext cx="1321614" cy="20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3"/>
          <p:cNvPicPr preferRelativeResize="0"/>
          <p:nvPr/>
        </p:nvPicPr>
        <p:blipFill rotWithShape="1">
          <a:blip r:embed="rId5">
            <a:alphaModFix/>
          </a:blip>
          <a:srcRect l="10850" t="4051" r="6702" b="6702"/>
          <a:stretch/>
        </p:blipFill>
        <p:spPr>
          <a:xfrm rot="3180033">
            <a:off x="7715425" y="-791034"/>
            <a:ext cx="2057400" cy="2078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3"/>
          <p:cNvPicPr preferRelativeResize="0"/>
          <p:nvPr/>
        </p:nvPicPr>
        <p:blipFill rotWithShape="1">
          <a:blip r:embed="rId6">
            <a:alphaModFix/>
          </a:blip>
          <a:srcRect l="22011" t="29213" r="25853" b="25857"/>
          <a:stretch/>
        </p:blipFill>
        <p:spPr>
          <a:xfrm rot="5400000">
            <a:off x="-407613" y="-382911"/>
            <a:ext cx="1353325" cy="108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3"/>
          <p:cNvPicPr preferRelativeResize="0"/>
          <p:nvPr/>
        </p:nvPicPr>
        <p:blipFill rotWithShape="1">
          <a:blip r:embed="rId7">
            <a:alphaModFix/>
          </a:blip>
          <a:srcRect l="11493" t="11259" r="8576" b="14225"/>
          <a:stretch/>
        </p:blipFill>
        <p:spPr>
          <a:xfrm rot="-202278">
            <a:off x="8500488" y="365051"/>
            <a:ext cx="944326" cy="82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5"/>
          <p:cNvPicPr preferRelativeResize="0"/>
          <p:nvPr/>
        </p:nvPicPr>
        <p:blipFill rotWithShape="1">
          <a:blip r:embed="rId2">
            <a:alphaModFix/>
          </a:blip>
          <a:srcRect l="9662" t="39201" r="8242" b="40533"/>
          <a:stretch/>
        </p:blipFill>
        <p:spPr>
          <a:xfrm rot="-272391">
            <a:off x="-815363" y="-119801"/>
            <a:ext cx="3060925" cy="70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5"/>
          <p:cNvPicPr preferRelativeResize="0"/>
          <p:nvPr/>
        </p:nvPicPr>
        <p:blipFill rotWithShape="1">
          <a:blip r:embed="rId3">
            <a:alphaModFix/>
          </a:blip>
          <a:srcRect l="13959" t="4819" r="3197" b="6268"/>
          <a:stretch/>
        </p:blipFill>
        <p:spPr>
          <a:xfrm>
            <a:off x="8591100" y="635546"/>
            <a:ext cx="437449" cy="43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5"/>
          <p:cNvPicPr preferRelativeResize="0"/>
          <p:nvPr/>
        </p:nvPicPr>
        <p:blipFill rotWithShape="1">
          <a:blip r:embed="rId4">
            <a:alphaModFix/>
          </a:blip>
          <a:srcRect l="23187" t="7631" r="23026" b="3731"/>
          <a:stretch/>
        </p:blipFill>
        <p:spPr>
          <a:xfrm>
            <a:off x="3929999" y="3740875"/>
            <a:ext cx="1284125" cy="197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5"/>
          <p:cNvPicPr preferRelativeResize="0"/>
          <p:nvPr/>
        </p:nvPicPr>
        <p:blipFill rotWithShape="1">
          <a:blip r:embed="rId5">
            <a:alphaModFix/>
          </a:blip>
          <a:srcRect l="25868" t="27101" r="34758" b="14816"/>
          <a:stretch/>
        </p:blipFill>
        <p:spPr>
          <a:xfrm rot="-6346029">
            <a:off x="7685702" y="-816290"/>
            <a:ext cx="1769548" cy="243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5"/>
          <p:cNvPicPr preferRelativeResize="0"/>
          <p:nvPr/>
        </p:nvPicPr>
        <p:blipFill rotWithShape="1">
          <a:blip r:embed="rId6">
            <a:alphaModFix/>
          </a:blip>
          <a:srcRect l="11493" t="11259" r="8576" b="14225"/>
          <a:stretch/>
        </p:blipFill>
        <p:spPr>
          <a:xfrm rot="1799999">
            <a:off x="-383424" y="123700"/>
            <a:ext cx="944325" cy="82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5"/>
          <p:cNvSpPr txBox="1">
            <a:spLocks noGrp="1"/>
          </p:cNvSpPr>
          <p:nvPr>
            <p:ph type="title"/>
          </p:nvPr>
        </p:nvSpPr>
        <p:spPr>
          <a:xfrm>
            <a:off x="2119788" y="1811050"/>
            <a:ext cx="23331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8" name="Google Shape;278;p25"/>
          <p:cNvSpPr txBox="1">
            <a:spLocks noGrp="1"/>
          </p:cNvSpPr>
          <p:nvPr>
            <p:ph type="subTitle" idx="1"/>
          </p:nvPr>
        </p:nvSpPr>
        <p:spPr>
          <a:xfrm>
            <a:off x="2119800" y="2219285"/>
            <a:ext cx="23331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5"/>
          <p:cNvSpPr txBox="1">
            <a:spLocks noGrp="1"/>
          </p:cNvSpPr>
          <p:nvPr>
            <p:ph type="title" idx="2"/>
          </p:nvPr>
        </p:nvSpPr>
        <p:spPr>
          <a:xfrm>
            <a:off x="4710163" y="1811050"/>
            <a:ext cx="23331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0" name="Google Shape;280;p25"/>
          <p:cNvSpPr txBox="1">
            <a:spLocks noGrp="1"/>
          </p:cNvSpPr>
          <p:nvPr>
            <p:ph type="subTitle" idx="3"/>
          </p:nvPr>
        </p:nvSpPr>
        <p:spPr>
          <a:xfrm>
            <a:off x="4710175" y="2219285"/>
            <a:ext cx="23331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5"/>
          <p:cNvSpPr txBox="1">
            <a:spLocks noGrp="1"/>
          </p:cNvSpPr>
          <p:nvPr>
            <p:ph type="title" idx="4"/>
          </p:nvPr>
        </p:nvSpPr>
        <p:spPr>
          <a:xfrm>
            <a:off x="1398351" y="3252600"/>
            <a:ext cx="23331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subTitle" idx="5"/>
          </p:nvPr>
        </p:nvSpPr>
        <p:spPr>
          <a:xfrm>
            <a:off x="1398350" y="3660910"/>
            <a:ext cx="23331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5"/>
          <p:cNvSpPr txBox="1">
            <a:spLocks noGrp="1"/>
          </p:cNvSpPr>
          <p:nvPr>
            <p:ph type="title" idx="6"/>
          </p:nvPr>
        </p:nvSpPr>
        <p:spPr>
          <a:xfrm>
            <a:off x="5545592" y="3252600"/>
            <a:ext cx="23331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subTitle" idx="7"/>
          </p:nvPr>
        </p:nvSpPr>
        <p:spPr>
          <a:xfrm>
            <a:off x="5545597" y="3660910"/>
            <a:ext cx="23331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title" idx="8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>
            <a:spLocks noGrp="1"/>
          </p:cNvSpPr>
          <p:nvPr>
            <p:ph type="title"/>
          </p:nvPr>
        </p:nvSpPr>
        <p:spPr>
          <a:xfrm>
            <a:off x="1164450" y="535000"/>
            <a:ext cx="68151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6"/>
          <p:cNvSpPr txBox="1">
            <a:spLocks noGrp="1"/>
          </p:cNvSpPr>
          <p:nvPr>
            <p:ph type="title" idx="2"/>
          </p:nvPr>
        </p:nvSpPr>
        <p:spPr>
          <a:xfrm>
            <a:off x="855597" y="1765000"/>
            <a:ext cx="216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26"/>
          <p:cNvSpPr txBox="1">
            <a:spLocks noGrp="1"/>
          </p:cNvSpPr>
          <p:nvPr>
            <p:ph type="subTitle" idx="1"/>
          </p:nvPr>
        </p:nvSpPr>
        <p:spPr>
          <a:xfrm>
            <a:off x="855600" y="2252397"/>
            <a:ext cx="21651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title" idx="3"/>
          </p:nvPr>
        </p:nvSpPr>
        <p:spPr>
          <a:xfrm>
            <a:off x="3489447" y="1765000"/>
            <a:ext cx="216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26"/>
          <p:cNvSpPr txBox="1">
            <a:spLocks noGrp="1"/>
          </p:cNvSpPr>
          <p:nvPr>
            <p:ph type="subTitle" idx="4"/>
          </p:nvPr>
        </p:nvSpPr>
        <p:spPr>
          <a:xfrm>
            <a:off x="3489450" y="2252397"/>
            <a:ext cx="21651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6"/>
          <p:cNvSpPr txBox="1">
            <a:spLocks noGrp="1"/>
          </p:cNvSpPr>
          <p:nvPr>
            <p:ph type="title" idx="5"/>
          </p:nvPr>
        </p:nvSpPr>
        <p:spPr>
          <a:xfrm>
            <a:off x="6123297" y="1765000"/>
            <a:ext cx="216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26"/>
          <p:cNvSpPr txBox="1">
            <a:spLocks noGrp="1"/>
          </p:cNvSpPr>
          <p:nvPr>
            <p:ph type="subTitle" idx="6"/>
          </p:nvPr>
        </p:nvSpPr>
        <p:spPr>
          <a:xfrm>
            <a:off x="6123300" y="2252397"/>
            <a:ext cx="21651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6"/>
          <p:cNvSpPr txBox="1">
            <a:spLocks noGrp="1"/>
          </p:cNvSpPr>
          <p:nvPr>
            <p:ph type="title" idx="7"/>
          </p:nvPr>
        </p:nvSpPr>
        <p:spPr>
          <a:xfrm>
            <a:off x="1548234" y="3318900"/>
            <a:ext cx="216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26"/>
          <p:cNvSpPr txBox="1">
            <a:spLocks noGrp="1"/>
          </p:cNvSpPr>
          <p:nvPr>
            <p:ph type="subTitle" idx="8"/>
          </p:nvPr>
        </p:nvSpPr>
        <p:spPr>
          <a:xfrm>
            <a:off x="1548238" y="3806297"/>
            <a:ext cx="21651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6"/>
          <p:cNvSpPr txBox="1">
            <a:spLocks noGrp="1"/>
          </p:cNvSpPr>
          <p:nvPr>
            <p:ph type="title" idx="9"/>
          </p:nvPr>
        </p:nvSpPr>
        <p:spPr>
          <a:xfrm>
            <a:off x="5430659" y="3318900"/>
            <a:ext cx="216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26"/>
          <p:cNvSpPr txBox="1">
            <a:spLocks noGrp="1"/>
          </p:cNvSpPr>
          <p:nvPr>
            <p:ph type="subTitle" idx="13"/>
          </p:nvPr>
        </p:nvSpPr>
        <p:spPr>
          <a:xfrm>
            <a:off x="5430663" y="3806297"/>
            <a:ext cx="21651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8" name="Google Shape;298;p26"/>
          <p:cNvPicPr preferRelativeResize="0"/>
          <p:nvPr/>
        </p:nvPicPr>
        <p:blipFill rotWithShape="1">
          <a:blip r:embed="rId2">
            <a:alphaModFix/>
          </a:blip>
          <a:srcRect l="22011" t="29213" r="25853" b="25857"/>
          <a:stretch/>
        </p:blipFill>
        <p:spPr>
          <a:xfrm>
            <a:off x="7979551" y="-716949"/>
            <a:ext cx="1464605" cy="117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6"/>
          <p:cNvPicPr preferRelativeResize="0"/>
          <p:nvPr/>
        </p:nvPicPr>
        <p:blipFill rotWithShape="1">
          <a:blip r:embed="rId3">
            <a:alphaModFix/>
          </a:blip>
          <a:srcRect l="10850" t="4051" r="6702" b="6702"/>
          <a:stretch/>
        </p:blipFill>
        <p:spPr>
          <a:xfrm rot="2854939">
            <a:off x="-469869" y="4010375"/>
            <a:ext cx="1589513" cy="160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6"/>
          <p:cNvPicPr preferRelativeResize="0"/>
          <p:nvPr/>
        </p:nvPicPr>
        <p:blipFill rotWithShape="1">
          <a:blip r:embed="rId4">
            <a:alphaModFix/>
          </a:blip>
          <a:srcRect l="21065" t="3153" r="23382" b="3265"/>
          <a:stretch/>
        </p:blipFill>
        <p:spPr>
          <a:xfrm rot="5399970">
            <a:off x="-25097" y="-515831"/>
            <a:ext cx="1049120" cy="164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6"/>
          <p:cNvPicPr preferRelativeResize="0"/>
          <p:nvPr/>
        </p:nvPicPr>
        <p:blipFill rotWithShape="1">
          <a:blip r:embed="rId5">
            <a:alphaModFix/>
          </a:blip>
          <a:srcRect l="19439" t="19439" r="23671" b="23671"/>
          <a:stretch/>
        </p:blipFill>
        <p:spPr>
          <a:xfrm>
            <a:off x="940075" y="-99251"/>
            <a:ext cx="936324" cy="87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6"/>
          <p:cNvPicPr preferRelativeResize="0"/>
          <p:nvPr/>
        </p:nvPicPr>
        <p:blipFill rotWithShape="1">
          <a:blip r:embed="rId6">
            <a:alphaModFix/>
          </a:blip>
          <a:srcRect l="25426" r="24738"/>
          <a:stretch/>
        </p:blipFill>
        <p:spPr>
          <a:xfrm rot="-1799996" flipH="1">
            <a:off x="7716811" y="-558825"/>
            <a:ext cx="1424176" cy="267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6"/>
          <p:cNvPicPr preferRelativeResize="0"/>
          <p:nvPr/>
        </p:nvPicPr>
        <p:blipFill rotWithShape="1">
          <a:blip r:embed="rId7">
            <a:alphaModFix/>
          </a:blip>
          <a:srcRect l="11534" t="10399" r="17133" b="4775"/>
          <a:stretch/>
        </p:blipFill>
        <p:spPr>
          <a:xfrm rot="-870351">
            <a:off x="-885503" y="3741403"/>
            <a:ext cx="2115631" cy="234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695362">
            <a:off x="8277361" y="3952391"/>
            <a:ext cx="1842827" cy="1722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8"/>
          <p:cNvPicPr preferRelativeResize="0"/>
          <p:nvPr/>
        </p:nvPicPr>
        <p:blipFill rotWithShape="1">
          <a:blip r:embed="rId2">
            <a:alphaModFix/>
          </a:blip>
          <a:srcRect l="16053" t="12074" r="23273" b="27249"/>
          <a:stretch/>
        </p:blipFill>
        <p:spPr>
          <a:xfrm>
            <a:off x="-766513" y="-322046"/>
            <a:ext cx="1920150" cy="179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8"/>
          <p:cNvPicPr preferRelativeResize="0"/>
          <p:nvPr/>
        </p:nvPicPr>
        <p:blipFill rotWithShape="1">
          <a:blip r:embed="rId3">
            <a:alphaModFix/>
          </a:blip>
          <a:srcRect l="20516" t="4802" r="16003" b="6592"/>
          <a:stretch/>
        </p:blipFill>
        <p:spPr>
          <a:xfrm rot="-4730087">
            <a:off x="7995100" y="-509012"/>
            <a:ext cx="1287088" cy="16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8"/>
          <p:cNvPicPr preferRelativeResize="0"/>
          <p:nvPr/>
        </p:nvPicPr>
        <p:blipFill rotWithShape="1">
          <a:blip r:embed="rId4">
            <a:alphaModFix/>
          </a:blip>
          <a:srcRect l="21065" t="3153" r="23382" b="3265"/>
          <a:stretch/>
        </p:blipFill>
        <p:spPr>
          <a:xfrm rot="-5399982" flipH="1">
            <a:off x="-200123" y="3737982"/>
            <a:ext cx="1315721" cy="2068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8"/>
          <p:cNvPicPr preferRelativeResize="0"/>
          <p:nvPr/>
        </p:nvPicPr>
        <p:blipFill rotWithShape="1">
          <a:blip r:embed="rId5">
            <a:alphaModFix/>
          </a:blip>
          <a:srcRect l="19439" t="19439" r="23671" b="23671"/>
          <a:stretch/>
        </p:blipFill>
        <p:spPr>
          <a:xfrm>
            <a:off x="8629252" y="-96043"/>
            <a:ext cx="1237300" cy="115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8"/>
          <p:cNvPicPr preferRelativeResize="0"/>
          <p:nvPr/>
        </p:nvPicPr>
        <p:blipFill rotWithShape="1">
          <a:blip r:embed="rId6">
            <a:alphaModFix/>
          </a:blip>
          <a:srcRect l="23187" t="7631" r="23026" b="3731"/>
          <a:stretch/>
        </p:blipFill>
        <p:spPr>
          <a:xfrm>
            <a:off x="7996574" y="3381075"/>
            <a:ext cx="1284125" cy="197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8"/>
          <p:cNvPicPr preferRelativeResize="0"/>
          <p:nvPr/>
        </p:nvPicPr>
        <p:blipFill rotWithShape="1">
          <a:blip r:embed="rId7">
            <a:alphaModFix/>
          </a:blip>
          <a:srcRect l="11493" t="11259" r="8576" b="14225"/>
          <a:stretch/>
        </p:blipFill>
        <p:spPr>
          <a:xfrm rot="1799999">
            <a:off x="7307651" y="-141075"/>
            <a:ext cx="944325" cy="8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8"/>
          <p:cNvPicPr preferRelativeResize="0"/>
          <p:nvPr/>
        </p:nvPicPr>
        <p:blipFill rotWithShape="1">
          <a:blip r:embed="rId8">
            <a:alphaModFix/>
          </a:blip>
          <a:srcRect l="36576" r="34571"/>
          <a:stretch/>
        </p:blipFill>
        <p:spPr>
          <a:xfrm>
            <a:off x="-19100" y="2404225"/>
            <a:ext cx="953676" cy="30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8"/>
          <p:cNvPicPr preferRelativeResize="0"/>
          <p:nvPr/>
        </p:nvPicPr>
        <p:blipFill rotWithShape="1">
          <a:blip r:embed="rId9">
            <a:alphaModFix/>
          </a:blip>
          <a:srcRect l="13959" t="4819" r="3197" b="6268"/>
          <a:stretch/>
        </p:blipFill>
        <p:spPr>
          <a:xfrm rot="-2015398">
            <a:off x="204734" y="-12534"/>
            <a:ext cx="506001" cy="50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8"/>
          <p:cNvPicPr preferRelativeResize="0"/>
          <p:nvPr/>
        </p:nvPicPr>
        <p:blipFill rotWithShape="1">
          <a:blip r:embed="rId10">
            <a:alphaModFix/>
          </a:blip>
          <a:srcRect l="25868" t="27101" r="34758" b="14816"/>
          <a:stretch/>
        </p:blipFill>
        <p:spPr>
          <a:xfrm rot="7562825" flipH="1">
            <a:off x="3611978" y="-1262941"/>
            <a:ext cx="1920151" cy="264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8"/>
          <p:cNvPicPr preferRelativeResize="0"/>
          <p:nvPr/>
        </p:nvPicPr>
        <p:blipFill rotWithShape="1">
          <a:blip r:embed="rId9">
            <a:alphaModFix/>
          </a:blip>
          <a:srcRect l="13959" t="4819" r="3197" b="6268"/>
          <a:stretch/>
        </p:blipFill>
        <p:spPr>
          <a:xfrm rot="-2015398">
            <a:off x="8094534" y="4457766"/>
            <a:ext cx="506001" cy="506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39"/>
          <p:cNvPicPr preferRelativeResize="0"/>
          <p:nvPr/>
        </p:nvPicPr>
        <p:blipFill rotWithShape="1">
          <a:blip r:embed="rId2">
            <a:alphaModFix/>
          </a:blip>
          <a:srcRect l="21065" t="3153" r="23382" b="3265"/>
          <a:stretch/>
        </p:blipFill>
        <p:spPr>
          <a:xfrm rot="-5400030">
            <a:off x="8824965" y="-513607"/>
            <a:ext cx="1049120" cy="164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9"/>
          <p:cNvPicPr preferRelativeResize="0"/>
          <p:nvPr/>
        </p:nvPicPr>
        <p:blipFill rotWithShape="1">
          <a:blip r:embed="rId3">
            <a:alphaModFix/>
          </a:blip>
          <a:srcRect l="20516" t="4802" r="16003" b="6592"/>
          <a:stretch/>
        </p:blipFill>
        <p:spPr>
          <a:xfrm>
            <a:off x="-409550" y="3677363"/>
            <a:ext cx="1287088" cy="1678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39"/>
          <p:cNvPicPr preferRelativeResize="0"/>
          <p:nvPr/>
        </p:nvPicPr>
        <p:blipFill rotWithShape="1">
          <a:blip r:embed="rId4">
            <a:alphaModFix/>
          </a:blip>
          <a:srcRect l="11493" t="11259" r="8576" b="14225"/>
          <a:stretch/>
        </p:blipFill>
        <p:spPr>
          <a:xfrm rot="1799999">
            <a:off x="356076" y="4630900"/>
            <a:ext cx="944325" cy="8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9"/>
          <p:cNvPicPr preferRelativeResize="0"/>
          <p:nvPr/>
        </p:nvPicPr>
        <p:blipFill rotWithShape="1">
          <a:blip r:embed="rId5">
            <a:alphaModFix/>
          </a:blip>
          <a:srcRect l="25868" t="27101" r="34758" b="14816"/>
          <a:stretch/>
        </p:blipFill>
        <p:spPr>
          <a:xfrm rot="7562825" flipH="1">
            <a:off x="7649178" y="-1139091"/>
            <a:ext cx="1920151" cy="264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9"/>
          <p:cNvPicPr preferRelativeResize="0"/>
          <p:nvPr/>
        </p:nvPicPr>
        <p:blipFill rotWithShape="1">
          <a:blip r:embed="rId6">
            <a:alphaModFix/>
          </a:blip>
          <a:srcRect l="13959" t="4819" r="3197" b="6268"/>
          <a:stretch/>
        </p:blipFill>
        <p:spPr>
          <a:xfrm rot="-2015398">
            <a:off x="8094534" y="4457766"/>
            <a:ext cx="506001" cy="50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9"/>
          <p:cNvPicPr preferRelativeResize="0"/>
          <p:nvPr/>
        </p:nvPicPr>
        <p:blipFill rotWithShape="1">
          <a:blip r:embed="rId7">
            <a:alphaModFix/>
          </a:blip>
          <a:srcRect l="9662" t="39201" r="8242" b="40533"/>
          <a:stretch/>
        </p:blipFill>
        <p:spPr>
          <a:xfrm>
            <a:off x="-813794" y="-80263"/>
            <a:ext cx="2914414" cy="67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l="25426" r="24738"/>
          <a:stretch/>
        </p:blipFill>
        <p:spPr>
          <a:xfrm flipH="1">
            <a:off x="6246746" y="12"/>
            <a:ext cx="274320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 l="9662" t="39201" r="8242" b="40533"/>
          <a:stretch/>
        </p:blipFill>
        <p:spPr>
          <a:xfrm>
            <a:off x="-995675" y="25100"/>
            <a:ext cx="3060925" cy="70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05993">
            <a:off x="7328687" y="-390526"/>
            <a:ext cx="2297475" cy="2146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5">
            <a:alphaModFix/>
          </a:blip>
          <a:srcRect l="16053" t="12074" r="23273" b="27249"/>
          <a:stretch/>
        </p:blipFill>
        <p:spPr>
          <a:xfrm>
            <a:off x="89825" y="1675616"/>
            <a:ext cx="1920150" cy="179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6">
            <a:alphaModFix/>
          </a:blip>
          <a:srcRect l="19439" t="19439" r="23671" b="23671"/>
          <a:stretch/>
        </p:blipFill>
        <p:spPr>
          <a:xfrm>
            <a:off x="-106473" y="1289345"/>
            <a:ext cx="1237300" cy="115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7">
            <a:alphaModFix/>
          </a:blip>
          <a:srcRect l="10850" t="4051" r="6702" b="6702"/>
          <a:stretch/>
        </p:blipFill>
        <p:spPr>
          <a:xfrm rot="-948842">
            <a:off x="7656587" y="3569103"/>
            <a:ext cx="2057401" cy="207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8">
            <a:alphaModFix/>
          </a:blip>
          <a:srcRect l="25868" t="27101" r="34758" b="14816"/>
          <a:stretch/>
        </p:blipFill>
        <p:spPr>
          <a:xfrm rot="2699997">
            <a:off x="1493863" y="-929617"/>
            <a:ext cx="1920151" cy="2643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 rotWithShape="1">
          <a:blip r:embed="rId9">
            <a:alphaModFix/>
          </a:blip>
          <a:srcRect l="21065" t="3153" r="23382" b="3265"/>
          <a:stretch/>
        </p:blipFill>
        <p:spPr>
          <a:xfrm rot="4413214">
            <a:off x="-25582" y="3824876"/>
            <a:ext cx="1321614" cy="207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 rotWithShape="1">
          <a:blip r:embed="rId10">
            <a:alphaModFix/>
          </a:blip>
          <a:srcRect l="11493" t="11259" r="8576" b="14225"/>
          <a:stretch/>
        </p:blipFill>
        <p:spPr>
          <a:xfrm>
            <a:off x="1373700" y="4363187"/>
            <a:ext cx="1071000" cy="93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 rotWithShape="1">
          <a:blip r:embed="rId11">
            <a:alphaModFix/>
          </a:blip>
          <a:srcRect l="13959" t="4819" r="3197" b="6268"/>
          <a:stretch/>
        </p:blipFill>
        <p:spPr>
          <a:xfrm>
            <a:off x="89825" y="3661900"/>
            <a:ext cx="494849" cy="4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 rotWithShape="1">
          <a:blip r:embed="rId11">
            <a:alphaModFix/>
          </a:blip>
          <a:srcRect l="13959" t="4819" r="3197" b="6268"/>
          <a:stretch/>
        </p:blipFill>
        <p:spPr>
          <a:xfrm>
            <a:off x="8318400" y="3703900"/>
            <a:ext cx="411000" cy="41167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2590200" y="2641350"/>
            <a:ext cx="3963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title" idx="2" hasCustomPrompt="1"/>
          </p:nvPr>
        </p:nvSpPr>
        <p:spPr>
          <a:xfrm>
            <a:off x="3365850" y="1121975"/>
            <a:ext cx="2412300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0"/>
              <a:buNone/>
              <a:defRPr sz="10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"/>
          </p:nvPr>
        </p:nvSpPr>
        <p:spPr>
          <a:xfrm>
            <a:off x="2391900" y="3474325"/>
            <a:ext cx="4360200" cy="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"/>
          <p:cNvPicPr preferRelativeResize="0"/>
          <p:nvPr/>
        </p:nvPicPr>
        <p:blipFill rotWithShape="1">
          <a:blip r:embed="rId2">
            <a:alphaModFix/>
          </a:blip>
          <a:srcRect l="22011" t="29213" r="25853" b="25857"/>
          <a:stretch/>
        </p:blipFill>
        <p:spPr>
          <a:xfrm>
            <a:off x="8255774" y="55150"/>
            <a:ext cx="1193025" cy="9597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" name="Google Shape;43;p4"/>
          <p:cNvPicPr preferRelativeResize="0"/>
          <p:nvPr/>
        </p:nvPicPr>
        <p:blipFill rotWithShape="1">
          <a:blip r:embed="rId3">
            <a:alphaModFix/>
          </a:blip>
          <a:srcRect l="16017" t="16017" r="17408" b="17408"/>
          <a:stretch/>
        </p:blipFill>
        <p:spPr>
          <a:xfrm>
            <a:off x="7929470" y="-391131"/>
            <a:ext cx="1617049" cy="150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/>
          <p:cNvPicPr preferRelativeResize="0"/>
          <p:nvPr/>
        </p:nvPicPr>
        <p:blipFill rotWithShape="1">
          <a:blip r:embed="rId4">
            <a:alphaModFix/>
          </a:blip>
          <a:srcRect l="4342" t="4342" r="9144" b="9144"/>
          <a:stretch/>
        </p:blipFill>
        <p:spPr>
          <a:xfrm rot="1133819">
            <a:off x="-80005" y="-410712"/>
            <a:ext cx="1295300" cy="120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/>
          <p:cNvPicPr preferRelativeResize="0"/>
          <p:nvPr/>
        </p:nvPicPr>
        <p:blipFill rotWithShape="1">
          <a:blip r:embed="rId5">
            <a:alphaModFix/>
          </a:blip>
          <a:srcRect l="18866" r="44415"/>
          <a:stretch/>
        </p:blipFill>
        <p:spPr>
          <a:xfrm>
            <a:off x="8447675" y="2835075"/>
            <a:ext cx="1034175" cy="26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 l="17771" t="7312" r="20197" b="5942"/>
          <a:stretch/>
        </p:blipFill>
        <p:spPr>
          <a:xfrm rot="4124798">
            <a:off x="-702799" y="2788022"/>
            <a:ext cx="2933699" cy="333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5"/>
          <p:cNvPicPr preferRelativeResize="0"/>
          <p:nvPr/>
        </p:nvPicPr>
        <p:blipFill rotWithShape="1">
          <a:blip r:embed="rId3">
            <a:alphaModFix/>
          </a:blip>
          <a:srcRect l="13959" t="4819" r="3197" b="6268"/>
          <a:stretch/>
        </p:blipFill>
        <p:spPr>
          <a:xfrm>
            <a:off x="220250" y="4647825"/>
            <a:ext cx="494849" cy="4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/>
          <p:cNvPicPr preferRelativeResize="0"/>
          <p:nvPr/>
        </p:nvPicPr>
        <p:blipFill rotWithShape="1">
          <a:blip r:embed="rId4">
            <a:alphaModFix/>
          </a:blip>
          <a:srcRect l="21065" t="3153" r="23382" b="3265"/>
          <a:stretch/>
        </p:blipFill>
        <p:spPr>
          <a:xfrm rot="6278396">
            <a:off x="8157994" y="-883399"/>
            <a:ext cx="1321615" cy="207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 rotWithShape="1">
          <a:blip r:embed="rId5">
            <a:alphaModFix/>
          </a:blip>
          <a:srcRect l="19439" t="19439" r="23671" b="23671"/>
          <a:stretch/>
        </p:blipFill>
        <p:spPr>
          <a:xfrm>
            <a:off x="7230827" y="-567580"/>
            <a:ext cx="1237300" cy="115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 rotWithShape="1">
          <a:blip r:embed="rId6">
            <a:alphaModFix/>
          </a:blip>
          <a:srcRect l="16053" t="12074" r="23273" b="27249"/>
          <a:stretch/>
        </p:blipFill>
        <p:spPr>
          <a:xfrm>
            <a:off x="-974700" y="-119784"/>
            <a:ext cx="1920150" cy="179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 rotWithShape="1">
          <a:blip r:embed="rId7">
            <a:alphaModFix/>
          </a:blip>
          <a:srcRect l="20516" t="4802" r="16003" b="6592"/>
          <a:stretch/>
        </p:blipFill>
        <p:spPr>
          <a:xfrm rot="-2700000">
            <a:off x="8413661" y="4300563"/>
            <a:ext cx="1287089" cy="167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 rotWithShape="1">
          <a:blip r:embed="rId8">
            <a:alphaModFix/>
          </a:blip>
          <a:srcRect l="25868" t="27101" r="34758" b="14816"/>
          <a:stretch/>
        </p:blipFill>
        <p:spPr>
          <a:xfrm rot="2225105">
            <a:off x="6448675" y="3777008"/>
            <a:ext cx="1920149" cy="264378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034538" y="2962650"/>
            <a:ext cx="2778000" cy="9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title" idx="2"/>
          </p:nvPr>
        </p:nvSpPr>
        <p:spPr>
          <a:xfrm>
            <a:off x="1034538" y="2620600"/>
            <a:ext cx="27780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5331463" y="2962650"/>
            <a:ext cx="2778000" cy="9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idx="4"/>
          </p:nvPr>
        </p:nvSpPr>
        <p:spPr>
          <a:xfrm>
            <a:off x="5331463" y="2620600"/>
            <a:ext cx="27780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7"/>
          <p:cNvPicPr preferRelativeResize="0"/>
          <p:nvPr/>
        </p:nvPicPr>
        <p:blipFill rotWithShape="1">
          <a:blip r:embed="rId2">
            <a:alphaModFix/>
          </a:blip>
          <a:srcRect l="22011" t="29213" r="25853" b="25857"/>
          <a:stretch/>
        </p:blipFill>
        <p:spPr>
          <a:xfrm rot="-630798">
            <a:off x="5419825" y="4608489"/>
            <a:ext cx="1353325" cy="10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91881">
            <a:off x="6709274" y="1268998"/>
            <a:ext cx="2297474" cy="2146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7"/>
          <p:cNvPicPr preferRelativeResize="0"/>
          <p:nvPr/>
        </p:nvPicPr>
        <p:blipFill rotWithShape="1">
          <a:blip r:embed="rId4">
            <a:alphaModFix/>
          </a:blip>
          <a:srcRect l="11493" t="11259" r="8576" b="14225"/>
          <a:stretch/>
        </p:blipFill>
        <p:spPr>
          <a:xfrm rot="-202278">
            <a:off x="242938" y="-257299"/>
            <a:ext cx="944326" cy="8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 rotWithShape="1">
          <a:blip r:embed="rId5">
            <a:alphaModFix/>
          </a:blip>
          <a:srcRect l="21065" t="3153" r="23382" b="3265"/>
          <a:stretch/>
        </p:blipFill>
        <p:spPr>
          <a:xfrm rot="5766495">
            <a:off x="351377" y="4049419"/>
            <a:ext cx="1049121" cy="164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/>
          <p:cNvPicPr preferRelativeResize="0"/>
          <p:nvPr/>
        </p:nvPicPr>
        <p:blipFill rotWithShape="1">
          <a:blip r:embed="rId6">
            <a:alphaModFix/>
          </a:blip>
          <a:srcRect l="14389" t="3276" r="13157" b="7684"/>
          <a:stretch/>
        </p:blipFill>
        <p:spPr>
          <a:xfrm>
            <a:off x="6535425" y="2223478"/>
            <a:ext cx="2645176" cy="303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7"/>
          <p:cNvPicPr preferRelativeResize="0"/>
          <p:nvPr/>
        </p:nvPicPr>
        <p:blipFill rotWithShape="1">
          <a:blip r:embed="rId7">
            <a:alphaModFix/>
          </a:blip>
          <a:srcRect l="10850" t="4051" r="6702" b="6702"/>
          <a:stretch/>
        </p:blipFill>
        <p:spPr>
          <a:xfrm rot="2700003">
            <a:off x="7210313" y="-628234"/>
            <a:ext cx="2057399" cy="207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/>
          <p:cNvPicPr preferRelativeResize="0"/>
          <p:nvPr/>
        </p:nvPicPr>
        <p:blipFill rotWithShape="1">
          <a:blip r:embed="rId8">
            <a:alphaModFix/>
          </a:blip>
          <a:srcRect l="17771" t="7312" r="20197" b="5942"/>
          <a:stretch/>
        </p:blipFill>
        <p:spPr>
          <a:xfrm rot="2881640">
            <a:off x="6467337" y="-1062338"/>
            <a:ext cx="2413948" cy="274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7"/>
          <p:cNvPicPr preferRelativeResize="0"/>
          <p:nvPr/>
        </p:nvPicPr>
        <p:blipFill rotWithShape="1">
          <a:blip r:embed="rId9">
            <a:alphaModFix/>
          </a:blip>
          <a:srcRect l="9828" t="17426" r="25555" b="17956"/>
          <a:stretch/>
        </p:blipFill>
        <p:spPr>
          <a:xfrm>
            <a:off x="1038950" y="4475150"/>
            <a:ext cx="1751875" cy="163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7"/>
          <p:cNvPicPr preferRelativeResize="0"/>
          <p:nvPr/>
        </p:nvPicPr>
        <p:blipFill rotWithShape="1">
          <a:blip r:embed="rId10">
            <a:alphaModFix/>
          </a:blip>
          <a:srcRect l="43055" r="15781" b="37500"/>
          <a:stretch/>
        </p:blipFill>
        <p:spPr>
          <a:xfrm rot="5191612">
            <a:off x="5406523" y="3572410"/>
            <a:ext cx="1462105" cy="207218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720000" y="1713525"/>
            <a:ext cx="4918200" cy="22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715100" y="1143675"/>
            <a:ext cx="53136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9"/>
          <p:cNvPicPr preferRelativeResize="0"/>
          <p:nvPr/>
        </p:nvPicPr>
        <p:blipFill rotWithShape="1">
          <a:blip r:embed="rId2">
            <a:alphaModFix/>
          </a:blip>
          <a:srcRect l="17771" t="7312" r="20197" b="5942"/>
          <a:stretch/>
        </p:blipFill>
        <p:spPr>
          <a:xfrm rot="3924744">
            <a:off x="90626" y="-1493203"/>
            <a:ext cx="2933700" cy="333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9"/>
          <p:cNvPicPr preferRelativeResize="0"/>
          <p:nvPr/>
        </p:nvPicPr>
        <p:blipFill rotWithShape="1">
          <a:blip r:embed="rId3">
            <a:alphaModFix/>
          </a:blip>
          <a:srcRect l="21065" t="3153" r="23382" b="3265"/>
          <a:stretch/>
        </p:blipFill>
        <p:spPr>
          <a:xfrm>
            <a:off x="8245068" y="-226550"/>
            <a:ext cx="1321614" cy="20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9"/>
          <p:cNvPicPr preferRelativeResize="0"/>
          <p:nvPr/>
        </p:nvPicPr>
        <p:blipFill rotWithShape="1">
          <a:blip r:embed="rId4">
            <a:alphaModFix/>
          </a:blip>
          <a:srcRect l="14389" t="3276" r="13157" b="7684"/>
          <a:stretch/>
        </p:blipFill>
        <p:spPr>
          <a:xfrm flipH="1">
            <a:off x="6797250" y="1054578"/>
            <a:ext cx="2645176" cy="303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9"/>
          <p:cNvPicPr preferRelativeResize="0"/>
          <p:nvPr/>
        </p:nvPicPr>
        <p:blipFill rotWithShape="1">
          <a:blip r:embed="rId5">
            <a:alphaModFix/>
          </a:blip>
          <a:srcRect l="22011" t="29213" r="25853" b="25857"/>
          <a:stretch/>
        </p:blipFill>
        <p:spPr>
          <a:xfrm rot="5400000">
            <a:off x="-400050" y="4033250"/>
            <a:ext cx="1657349" cy="133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9"/>
          <p:cNvPicPr preferRelativeResize="0"/>
          <p:nvPr/>
        </p:nvPicPr>
        <p:blipFill rotWithShape="1">
          <a:blip r:embed="rId6">
            <a:alphaModFix/>
          </a:blip>
          <a:srcRect l="10850" t="4051" r="6702" b="6702"/>
          <a:stretch/>
        </p:blipFill>
        <p:spPr>
          <a:xfrm rot="1825978">
            <a:off x="4469925" y="-647284"/>
            <a:ext cx="2057400" cy="207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9"/>
          <p:cNvPicPr preferRelativeResize="0"/>
          <p:nvPr/>
        </p:nvPicPr>
        <p:blipFill rotWithShape="1">
          <a:blip r:embed="rId7">
            <a:alphaModFix/>
          </a:blip>
          <a:srcRect l="20516" t="4802" r="16003" b="6592"/>
          <a:stretch/>
        </p:blipFill>
        <p:spPr>
          <a:xfrm rot="5400000">
            <a:off x="7887800" y="3855101"/>
            <a:ext cx="1082200" cy="141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9"/>
          <p:cNvPicPr preferRelativeResize="0"/>
          <p:nvPr/>
        </p:nvPicPr>
        <p:blipFill rotWithShape="1">
          <a:blip r:embed="rId8">
            <a:alphaModFix/>
          </a:blip>
          <a:srcRect l="25868" t="27101" r="34758" b="14816"/>
          <a:stretch/>
        </p:blipFill>
        <p:spPr>
          <a:xfrm rot="3134925">
            <a:off x="3572925" y="3477108"/>
            <a:ext cx="1920150" cy="2643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9"/>
          <p:cNvPicPr preferRelativeResize="0"/>
          <p:nvPr/>
        </p:nvPicPr>
        <p:blipFill rotWithShape="1">
          <a:blip r:embed="rId9">
            <a:alphaModFix/>
          </a:blip>
          <a:srcRect l="13959" t="4819" r="3197" b="6268"/>
          <a:stretch/>
        </p:blipFill>
        <p:spPr>
          <a:xfrm>
            <a:off x="1572075" y="-120350"/>
            <a:ext cx="494849" cy="4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715100" y="1562800"/>
            <a:ext cx="4099500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subTitle" idx="1"/>
          </p:nvPr>
        </p:nvSpPr>
        <p:spPr>
          <a:xfrm>
            <a:off x="715100" y="2270875"/>
            <a:ext cx="5390100" cy="13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0"/>
          <p:cNvPicPr preferRelativeResize="0"/>
          <p:nvPr/>
        </p:nvPicPr>
        <p:blipFill rotWithShape="1">
          <a:blip r:embed="rId2">
            <a:alphaModFix/>
          </a:blip>
          <a:srcRect l="10850" t="4051" r="6702" b="6702"/>
          <a:stretch/>
        </p:blipFill>
        <p:spPr>
          <a:xfrm rot="2292911">
            <a:off x="-491810" y="1852867"/>
            <a:ext cx="4914321" cy="496545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"/>
          <p:cNvSpPr txBox="1">
            <a:spLocks noGrp="1"/>
          </p:cNvSpPr>
          <p:nvPr>
            <p:ph type="title"/>
          </p:nvPr>
        </p:nvSpPr>
        <p:spPr>
          <a:xfrm>
            <a:off x="715100" y="3534450"/>
            <a:ext cx="34884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10"/>
          <p:cNvPicPr preferRelativeResize="0"/>
          <p:nvPr/>
        </p:nvPicPr>
        <p:blipFill rotWithShape="1">
          <a:blip r:embed="rId3">
            <a:alphaModFix/>
          </a:blip>
          <a:srcRect l="11493" t="11259" r="8576" b="14225"/>
          <a:stretch/>
        </p:blipFill>
        <p:spPr>
          <a:xfrm rot="272224">
            <a:off x="-435011" y="3430851"/>
            <a:ext cx="944325" cy="82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91881">
            <a:off x="7376024" y="-690827"/>
            <a:ext cx="2297474" cy="2146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0"/>
          <p:cNvPicPr preferRelativeResize="0"/>
          <p:nvPr/>
        </p:nvPicPr>
        <p:blipFill rotWithShape="1">
          <a:blip r:embed="rId5">
            <a:alphaModFix/>
          </a:blip>
          <a:srcRect l="14389" t="3276" r="13157" b="7684"/>
          <a:stretch/>
        </p:blipFill>
        <p:spPr>
          <a:xfrm>
            <a:off x="7773675" y="-348272"/>
            <a:ext cx="2645176" cy="3034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5"/>
          <p:cNvPicPr preferRelativeResize="0"/>
          <p:nvPr/>
        </p:nvPicPr>
        <p:blipFill rotWithShape="1">
          <a:blip r:embed="rId2">
            <a:alphaModFix/>
          </a:blip>
          <a:srcRect l="10850" t="4051" r="6702" b="6702"/>
          <a:stretch/>
        </p:blipFill>
        <p:spPr>
          <a:xfrm rot="1662230">
            <a:off x="6981826" y="-428209"/>
            <a:ext cx="2057400" cy="207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05993" flipH="1">
            <a:off x="-433638" y="-49026"/>
            <a:ext cx="2297475" cy="2146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 rotWithShape="1">
          <a:blip r:embed="rId4">
            <a:alphaModFix/>
          </a:blip>
          <a:srcRect l="25426" r="24738"/>
          <a:stretch/>
        </p:blipFill>
        <p:spPr>
          <a:xfrm>
            <a:off x="7414850" y="-161925"/>
            <a:ext cx="1937500" cy="36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 rotWithShape="1">
          <a:blip r:embed="rId5">
            <a:alphaModFix/>
          </a:blip>
          <a:srcRect l="23187" t="7631" r="23026" b="3731"/>
          <a:stretch/>
        </p:blipFill>
        <p:spPr>
          <a:xfrm>
            <a:off x="-55075" y="3518525"/>
            <a:ext cx="1450943" cy="223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5">
            <a:off x="3797125" y="-417374"/>
            <a:ext cx="1678829" cy="15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 rotWithShape="1">
          <a:blip r:embed="rId7">
            <a:alphaModFix/>
          </a:blip>
          <a:srcRect l="20516" t="4802" r="16003" b="6592"/>
          <a:stretch/>
        </p:blipFill>
        <p:spPr>
          <a:xfrm>
            <a:off x="6807660" y="4180300"/>
            <a:ext cx="1287090" cy="167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5"/>
          <p:cNvPicPr preferRelativeResize="0"/>
          <p:nvPr/>
        </p:nvPicPr>
        <p:blipFill rotWithShape="1">
          <a:blip r:embed="rId8">
            <a:alphaModFix/>
          </a:blip>
          <a:srcRect l="11493" t="11259" r="8576" b="14225"/>
          <a:stretch/>
        </p:blipFill>
        <p:spPr>
          <a:xfrm>
            <a:off x="7657175" y="3983863"/>
            <a:ext cx="1237300" cy="107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5"/>
          <p:cNvPicPr preferRelativeResize="0"/>
          <p:nvPr/>
        </p:nvPicPr>
        <p:blipFill rotWithShape="1">
          <a:blip r:embed="rId9">
            <a:alphaModFix/>
          </a:blip>
          <a:srcRect l="9662" t="39201" r="8242" b="40533"/>
          <a:stretch/>
        </p:blipFill>
        <p:spPr>
          <a:xfrm>
            <a:off x="3041588" y="3825625"/>
            <a:ext cx="3060925" cy="70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5"/>
          <p:cNvPicPr preferRelativeResize="0"/>
          <p:nvPr/>
        </p:nvPicPr>
        <p:blipFill rotWithShape="1">
          <a:blip r:embed="rId10">
            <a:alphaModFix/>
          </a:blip>
          <a:srcRect l="36576" r="34571"/>
          <a:stretch/>
        </p:blipFill>
        <p:spPr>
          <a:xfrm>
            <a:off x="193562" y="309575"/>
            <a:ext cx="953676" cy="30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5"/>
          <p:cNvPicPr preferRelativeResize="0"/>
          <p:nvPr/>
        </p:nvPicPr>
        <p:blipFill rotWithShape="1">
          <a:blip r:embed="rId11">
            <a:alphaModFix/>
          </a:blip>
          <a:srcRect l="18867" r="55011"/>
          <a:stretch/>
        </p:blipFill>
        <p:spPr>
          <a:xfrm rot="5400000">
            <a:off x="1856374" y="3737425"/>
            <a:ext cx="735700" cy="262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>
            <a:spLocks noGrp="1"/>
          </p:cNvSpPr>
          <p:nvPr>
            <p:ph type="subTitle" idx="1"/>
          </p:nvPr>
        </p:nvSpPr>
        <p:spPr>
          <a:xfrm>
            <a:off x="1760150" y="2873113"/>
            <a:ext cx="5623800" cy="7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2165000" y="1203588"/>
            <a:ext cx="4814100" cy="14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ope One"/>
              <a:buNone/>
              <a:defRPr sz="3000" b="1">
                <a:solidFill>
                  <a:schemeClr val="dk1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ope One"/>
              <a:buNone/>
              <a:defRPr sz="3000" b="1">
                <a:solidFill>
                  <a:schemeClr val="dk1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ope One"/>
              <a:buNone/>
              <a:defRPr sz="3000" b="1">
                <a:solidFill>
                  <a:schemeClr val="dk1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ope One"/>
              <a:buNone/>
              <a:defRPr sz="3000" b="1">
                <a:solidFill>
                  <a:schemeClr val="dk1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ope One"/>
              <a:buNone/>
              <a:defRPr sz="3000" b="1">
                <a:solidFill>
                  <a:schemeClr val="dk1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ope One"/>
              <a:buNone/>
              <a:defRPr sz="3000" b="1">
                <a:solidFill>
                  <a:schemeClr val="dk1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ope One"/>
              <a:buNone/>
              <a:defRPr sz="3000" b="1">
                <a:solidFill>
                  <a:schemeClr val="dk1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ope One"/>
              <a:buNone/>
              <a:defRPr sz="3000" b="1">
                <a:solidFill>
                  <a:schemeClr val="dk1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cope One"/>
              <a:buNone/>
              <a:defRPr sz="3000" b="1">
                <a:solidFill>
                  <a:schemeClr val="dk1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8859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8" r:id="rId8"/>
    <p:sldLayoutId id="2147483661" r:id="rId9"/>
    <p:sldLayoutId id="2147483662" r:id="rId10"/>
    <p:sldLayoutId id="2147483669" r:id="rId11"/>
    <p:sldLayoutId id="2147483671" r:id="rId12"/>
    <p:sldLayoutId id="2147483672" r:id="rId13"/>
    <p:sldLayoutId id="2147483684" r:id="rId14"/>
    <p:sldLayoutId id="214748368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A"/>
        </a:solid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2"/>
          <p:cNvSpPr txBox="1">
            <a:spLocks noGrp="1"/>
          </p:cNvSpPr>
          <p:nvPr>
            <p:ph type="ctrTitle"/>
          </p:nvPr>
        </p:nvSpPr>
        <p:spPr>
          <a:xfrm>
            <a:off x="1744650" y="773206"/>
            <a:ext cx="5654700" cy="2701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2"/>
                </a:solidFill>
              </a:rPr>
              <a:t>Scuola secondaria di 1° grado</a:t>
            </a:r>
            <a:br>
              <a:rPr lang="en" sz="4800" dirty="0">
                <a:solidFill>
                  <a:schemeClr val="accent2"/>
                </a:solidFill>
              </a:rPr>
            </a:br>
            <a:r>
              <a:rPr lang="en" sz="4800" dirty="0">
                <a:solidFill>
                  <a:schemeClr val="accent2"/>
                </a:solidFill>
              </a:rPr>
              <a:t>“ Don Milani”</a:t>
            </a:r>
            <a:endParaRPr sz="4800" dirty="0">
              <a:solidFill>
                <a:schemeClr val="accent2"/>
              </a:solidFill>
            </a:endParaRPr>
          </a:p>
        </p:txBody>
      </p:sp>
      <p:sp>
        <p:nvSpPr>
          <p:cNvPr id="457" name="Google Shape;457;p42"/>
          <p:cNvSpPr txBox="1">
            <a:spLocks noGrp="1"/>
          </p:cNvSpPr>
          <p:nvPr>
            <p:ph type="subTitle" idx="1"/>
          </p:nvPr>
        </p:nvSpPr>
        <p:spPr>
          <a:xfrm>
            <a:off x="2392500" y="33221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Anno scolastico 2022/23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0"/>
          <p:cNvSpPr txBox="1">
            <a:spLocks noGrp="1"/>
          </p:cNvSpPr>
          <p:nvPr>
            <p:ph type="title"/>
          </p:nvPr>
        </p:nvSpPr>
        <p:spPr>
          <a:xfrm>
            <a:off x="1164450" y="295633"/>
            <a:ext cx="6815100" cy="9917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accent2"/>
                </a:solidFill>
              </a:rPr>
              <a:t>D</a:t>
            </a:r>
            <a:r>
              <a:rPr lang="en" dirty="0">
                <a:solidFill>
                  <a:schemeClr val="accent2"/>
                </a:solidFill>
              </a:rPr>
              <a:t>ispositivi </a:t>
            </a:r>
            <a:br>
              <a:rPr lang="en" dirty="0">
                <a:solidFill>
                  <a:schemeClr val="accent2"/>
                </a:solidFill>
              </a:rPr>
            </a:br>
            <a:r>
              <a:rPr lang="en" dirty="0">
                <a:solidFill>
                  <a:schemeClr val="accent2"/>
                </a:solidFill>
              </a:rPr>
              <a:t>presenti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67" name="Google Shape;567;p50"/>
          <p:cNvSpPr txBox="1">
            <a:spLocks noGrp="1"/>
          </p:cNvSpPr>
          <p:nvPr>
            <p:ph type="title" idx="2"/>
          </p:nvPr>
        </p:nvSpPr>
        <p:spPr>
          <a:xfrm>
            <a:off x="855597" y="1765000"/>
            <a:ext cx="216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LIM</a:t>
            </a:r>
            <a:endParaRPr dirty="0"/>
          </a:p>
        </p:txBody>
      </p:sp>
      <p:sp>
        <p:nvSpPr>
          <p:cNvPr id="568" name="Google Shape;568;p50"/>
          <p:cNvSpPr txBox="1">
            <a:spLocks noGrp="1"/>
          </p:cNvSpPr>
          <p:nvPr>
            <p:ph type="subTitle" idx="1"/>
          </p:nvPr>
        </p:nvSpPr>
        <p:spPr>
          <a:xfrm>
            <a:off x="855600" y="2252397"/>
            <a:ext cx="21651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O</a:t>
            </a:r>
            <a:r>
              <a:rPr lang="en" dirty="0"/>
              <a:t>gni classe è dotata di LIM o Smart TV</a:t>
            </a:r>
            <a:endParaRPr dirty="0"/>
          </a:p>
        </p:txBody>
      </p:sp>
      <p:sp>
        <p:nvSpPr>
          <p:cNvPr id="569" name="Google Shape;569;p50"/>
          <p:cNvSpPr txBox="1">
            <a:spLocks noGrp="1"/>
          </p:cNvSpPr>
          <p:nvPr>
            <p:ph type="title" idx="3"/>
          </p:nvPr>
        </p:nvSpPr>
        <p:spPr>
          <a:xfrm>
            <a:off x="5654550" y="3234800"/>
            <a:ext cx="216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</a:t>
            </a:r>
            <a:r>
              <a:rPr lang="en" dirty="0"/>
              <a:t>omputer </a:t>
            </a:r>
            <a:endParaRPr dirty="0"/>
          </a:p>
        </p:txBody>
      </p:sp>
      <p:sp>
        <p:nvSpPr>
          <p:cNvPr id="570" name="Google Shape;570;p50"/>
          <p:cNvSpPr txBox="1">
            <a:spLocks noGrp="1"/>
          </p:cNvSpPr>
          <p:nvPr>
            <p:ph type="subTitle" idx="4"/>
          </p:nvPr>
        </p:nvSpPr>
        <p:spPr>
          <a:xfrm>
            <a:off x="5923267" y="3762500"/>
            <a:ext cx="21651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Ciascuna classe è dotata di postazione informatica</a:t>
            </a:r>
            <a:endParaRPr dirty="0"/>
          </a:p>
        </p:txBody>
      </p:sp>
      <p:sp>
        <p:nvSpPr>
          <p:cNvPr id="571" name="Google Shape;571;p50"/>
          <p:cNvSpPr txBox="1">
            <a:spLocks noGrp="1"/>
          </p:cNvSpPr>
          <p:nvPr>
            <p:ph type="title" idx="5"/>
          </p:nvPr>
        </p:nvSpPr>
        <p:spPr>
          <a:xfrm>
            <a:off x="6123297" y="1595044"/>
            <a:ext cx="2165100" cy="6976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</a:t>
            </a:r>
            <a:r>
              <a:rPr lang="en" dirty="0"/>
              <a:t>ula computer</a:t>
            </a:r>
            <a:endParaRPr dirty="0"/>
          </a:p>
        </p:txBody>
      </p:sp>
      <p:sp>
        <p:nvSpPr>
          <p:cNvPr id="572" name="Google Shape;572;p50"/>
          <p:cNvSpPr txBox="1">
            <a:spLocks noGrp="1"/>
          </p:cNvSpPr>
          <p:nvPr>
            <p:ph type="subTitle" idx="6"/>
          </p:nvPr>
        </p:nvSpPr>
        <p:spPr>
          <a:xfrm>
            <a:off x="6123300" y="2252397"/>
            <a:ext cx="21651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Esistono circa 18 postazioni utilizzabili.</a:t>
            </a:r>
          </a:p>
        </p:txBody>
      </p:sp>
      <p:sp>
        <p:nvSpPr>
          <p:cNvPr id="573" name="Google Shape;573;p50"/>
          <p:cNvSpPr txBox="1">
            <a:spLocks noGrp="1"/>
          </p:cNvSpPr>
          <p:nvPr>
            <p:ph type="title" idx="7"/>
          </p:nvPr>
        </p:nvSpPr>
        <p:spPr>
          <a:xfrm>
            <a:off x="1548234" y="3318900"/>
            <a:ext cx="216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</a:t>
            </a:r>
            <a:r>
              <a:rPr lang="en" dirty="0"/>
              <a:t>ula robotica</a:t>
            </a:r>
            <a:endParaRPr dirty="0"/>
          </a:p>
        </p:txBody>
      </p:sp>
      <p:sp>
        <p:nvSpPr>
          <p:cNvPr id="574" name="Google Shape;574;p50"/>
          <p:cNvSpPr txBox="1">
            <a:spLocks noGrp="1"/>
          </p:cNvSpPr>
          <p:nvPr>
            <p:ph type="subTitle" idx="8"/>
          </p:nvPr>
        </p:nvSpPr>
        <p:spPr>
          <a:xfrm>
            <a:off x="1548238" y="3806296"/>
            <a:ext cx="2349994" cy="8000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</a:t>
            </a:r>
            <a:r>
              <a:rPr lang="en" dirty="0"/>
              <a:t>utti pronti ad utilizzare le 15 postazioni di quest’aula</a:t>
            </a:r>
            <a:endParaRPr dirty="0"/>
          </a:p>
        </p:txBody>
      </p:sp>
      <p:pic>
        <p:nvPicPr>
          <p:cNvPr id="577" name="Google Shape;577;p50"/>
          <p:cNvPicPr preferRelativeResize="0"/>
          <p:nvPr/>
        </p:nvPicPr>
        <p:blipFill rotWithShape="1">
          <a:blip r:embed="rId3">
            <a:alphaModFix/>
          </a:blip>
          <a:srcRect l="13959" t="4819" r="3197" b="6268"/>
          <a:stretch/>
        </p:blipFill>
        <p:spPr>
          <a:xfrm>
            <a:off x="4306487" y="3373524"/>
            <a:ext cx="530995" cy="531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120;p77">
            <a:extLst>
              <a:ext uri="{FF2B5EF4-FFF2-40B4-BE49-F238E27FC236}">
                <a16:creationId xmlns:a16="http://schemas.microsoft.com/office/drawing/2014/main" id="{50C107ED-0F02-4213-979C-2B916BD78E59}"/>
              </a:ext>
            </a:extLst>
          </p:cNvPr>
          <p:cNvGrpSpPr/>
          <p:nvPr/>
        </p:nvGrpSpPr>
        <p:grpSpPr>
          <a:xfrm>
            <a:off x="2359352" y="1837442"/>
            <a:ext cx="320959" cy="342514"/>
            <a:chOff x="4801694" y="2609845"/>
            <a:chExt cx="320959" cy="342514"/>
          </a:xfrm>
        </p:grpSpPr>
        <p:sp>
          <p:nvSpPr>
            <p:cNvPr id="19" name="Google Shape;1121;p77">
              <a:extLst>
                <a:ext uri="{FF2B5EF4-FFF2-40B4-BE49-F238E27FC236}">
                  <a16:creationId xmlns:a16="http://schemas.microsoft.com/office/drawing/2014/main" id="{B9D19437-C8B7-4FA6-A4D6-B0472088C7D0}"/>
                </a:ext>
              </a:extLst>
            </p:cNvPr>
            <p:cNvSpPr/>
            <p:nvPr/>
          </p:nvSpPr>
          <p:spPr>
            <a:xfrm>
              <a:off x="4843968" y="2652153"/>
              <a:ext cx="235539" cy="150120"/>
            </a:xfrm>
            <a:custGeom>
              <a:avLst/>
              <a:gdLst/>
              <a:ahLst/>
              <a:cxnLst/>
              <a:rect l="l" t="t" r="r" b="b"/>
              <a:pathLst>
                <a:path w="6764" h="4311" extrusionOk="0">
                  <a:moveTo>
                    <a:pt x="477" y="0"/>
                  </a:moveTo>
                  <a:cubicBezTo>
                    <a:pt x="215" y="0"/>
                    <a:pt x="1" y="214"/>
                    <a:pt x="1" y="476"/>
                  </a:cubicBezTo>
                  <a:lnTo>
                    <a:pt x="1" y="3858"/>
                  </a:lnTo>
                  <a:cubicBezTo>
                    <a:pt x="1" y="4096"/>
                    <a:pt x="215" y="4311"/>
                    <a:pt x="477" y="4311"/>
                  </a:cubicBezTo>
                  <a:lnTo>
                    <a:pt x="929" y="4311"/>
                  </a:lnTo>
                  <a:lnTo>
                    <a:pt x="929" y="4025"/>
                  </a:lnTo>
                  <a:lnTo>
                    <a:pt x="477" y="4025"/>
                  </a:lnTo>
                  <a:cubicBezTo>
                    <a:pt x="382" y="4025"/>
                    <a:pt x="310" y="3953"/>
                    <a:pt x="310" y="3858"/>
                  </a:cubicBezTo>
                  <a:lnTo>
                    <a:pt x="310" y="476"/>
                  </a:lnTo>
                  <a:cubicBezTo>
                    <a:pt x="310" y="381"/>
                    <a:pt x="382" y="310"/>
                    <a:pt x="477" y="310"/>
                  </a:cubicBezTo>
                  <a:lnTo>
                    <a:pt x="6312" y="310"/>
                  </a:lnTo>
                  <a:cubicBezTo>
                    <a:pt x="6407" y="310"/>
                    <a:pt x="6454" y="381"/>
                    <a:pt x="6454" y="476"/>
                  </a:cubicBezTo>
                  <a:lnTo>
                    <a:pt x="6454" y="3858"/>
                  </a:lnTo>
                  <a:cubicBezTo>
                    <a:pt x="6454" y="3930"/>
                    <a:pt x="6407" y="4001"/>
                    <a:pt x="6312" y="4001"/>
                  </a:cubicBezTo>
                  <a:lnTo>
                    <a:pt x="3692" y="4001"/>
                  </a:lnTo>
                  <a:lnTo>
                    <a:pt x="3692" y="4311"/>
                  </a:lnTo>
                  <a:lnTo>
                    <a:pt x="6312" y="4311"/>
                  </a:lnTo>
                  <a:cubicBezTo>
                    <a:pt x="6573" y="4311"/>
                    <a:pt x="6764" y="4096"/>
                    <a:pt x="6764" y="3834"/>
                  </a:cubicBezTo>
                  <a:lnTo>
                    <a:pt x="6764" y="476"/>
                  </a:lnTo>
                  <a:cubicBezTo>
                    <a:pt x="6764" y="214"/>
                    <a:pt x="6573" y="0"/>
                    <a:pt x="6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22;p77">
              <a:extLst>
                <a:ext uri="{FF2B5EF4-FFF2-40B4-BE49-F238E27FC236}">
                  <a16:creationId xmlns:a16="http://schemas.microsoft.com/office/drawing/2014/main" id="{988762FE-C969-4187-A4C2-F1B49DA3019A}"/>
                </a:ext>
              </a:extLst>
            </p:cNvPr>
            <p:cNvSpPr/>
            <p:nvPr/>
          </p:nvSpPr>
          <p:spPr>
            <a:xfrm>
              <a:off x="4801694" y="2609845"/>
              <a:ext cx="320959" cy="342514"/>
            </a:xfrm>
            <a:custGeom>
              <a:avLst/>
              <a:gdLst/>
              <a:ahLst/>
              <a:cxnLst/>
              <a:rect l="l" t="t" r="r" b="b"/>
              <a:pathLst>
                <a:path w="9217" h="9836" extrusionOk="0">
                  <a:moveTo>
                    <a:pt x="4763" y="286"/>
                  </a:moveTo>
                  <a:lnTo>
                    <a:pt x="4763" y="596"/>
                  </a:lnTo>
                  <a:lnTo>
                    <a:pt x="4453" y="596"/>
                  </a:lnTo>
                  <a:lnTo>
                    <a:pt x="4453" y="286"/>
                  </a:lnTo>
                  <a:close/>
                  <a:moveTo>
                    <a:pt x="7835" y="906"/>
                  </a:moveTo>
                  <a:cubicBezTo>
                    <a:pt x="8097" y="906"/>
                    <a:pt x="8311" y="1120"/>
                    <a:pt x="8288" y="1358"/>
                  </a:cubicBezTo>
                  <a:lnTo>
                    <a:pt x="8288" y="5835"/>
                  </a:lnTo>
                  <a:lnTo>
                    <a:pt x="4525" y="5835"/>
                  </a:lnTo>
                  <a:cubicBezTo>
                    <a:pt x="4620" y="5645"/>
                    <a:pt x="4620" y="5406"/>
                    <a:pt x="4525" y="5216"/>
                  </a:cubicBezTo>
                  <a:cubicBezTo>
                    <a:pt x="4416" y="5042"/>
                    <a:pt x="4247" y="4927"/>
                    <a:pt x="4037" y="4927"/>
                  </a:cubicBezTo>
                  <a:cubicBezTo>
                    <a:pt x="4017" y="4927"/>
                    <a:pt x="3997" y="4928"/>
                    <a:pt x="3977" y="4930"/>
                  </a:cubicBezTo>
                  <a:lnTo>
                    <a:pt x="3072" y="4930"/>
                  </a:lnTo>
                  <a:cubicBezTo>
                    <a:pt x="3052" y="4928"/>
                    <a:pt x="3032" y="4927"/>
                    <a:pt x="3012" y="4927"/>
                  </a:cubicBezTo>
                  <a:cubicBezTo>
                    <a:pt x="2802" y="4927"/>
                    <a:pt x="2633" y="5042"/>
                    <a:pt x="2524" y="5216"/>
                  </a:cubicBezTo>
                  <a:cubicBezTo>
                    <a:pt x="2429" y="5406"/>
                    <a:pt x="2429" y="5645"/>
                    <a:pt x="2524" y="5835"/>
                  </a:cubicBezTo>
                  <a:lnTo>
                    <a:pt x="905" y="5835"/>
                  </a:lnTo>
                  <a:lnTo>
                    <a:pt x="929" y="1358"/>
                  </a:lnTo>
                  <a:cubicBezTo>
                    <a:pt x="905" y="1120"/>
                    <a:pt x="1119" y="906"/>
                    <a:pt x="1381" y="906"/>
                  </a:cubicBezTo>
                  <a:close/>
                  <a:moveTo>
                    <a:pt x="3977" y="5240"/>
                  </a:moveTo>
                  <a:cubicBezTo>
                    <a:pt x="4382" y="5240"/>
                    <a:pt x="4382" y="5859"/>
                    <a:pt x="3977" y="5859"/>
                  </a:cubicBezTo>
                  <a:lnTo>
                    <a:pt x="3048" y="5859"/>
                  </a:lnTo>
                  <a:cubicBezTo>
                    <a:pt x="2905" y="5859"/>
                    <a:pt x="2763" y="5716"/>
                    <a:pt x="2763" y="5549"/>
                  </a:cubicBezTo>
                  <a:lnTo>
                    <a:pt x="2763" y="5526"/>
                  </a:lnTo>
                  <a:cubicBezTo>
                    <a:pt x="2763" y="5359"/>
                    <a:pt x="2905" y="5240"/>
                    <a:pt x="3072" y="5240"/>
                  </a:cubicBezTo>
                  <a:close/>
                  <a:moveTo>
                    <a:pt x="8931" y="6145"/>
                  </a:moveTo>
                  <a:lnTo>
                    <a:pt x="8907" y="6454"/>
                  </a:lnTo>
                  <a:lnTo>
                    <a:pt x="286" y="6454"/>
                  </a:lnTo>
                  <a:lnTo>
                    <a:pt x="286" y="6145"/>
                  </a:lnTo>
                  <a:close/>
                  <a:moveTo>
                    <a:pt x="7002" y="6764"/>
                  </a:moveTo>
                  <a:lnTo>
                    <a:pt x="7359" y="7693"/>
                  </a:lnTo>
                  <a:lnTo>
                    <a:pt x="1834" y="7693"/>
                  </a:lnTo>
                  <a:lnTo>
                    <a:pt x="2167" y="6764"/>
                  </a:lnTo>
                  <a:close/>
                  <a:moveTo>
                    <a:pt x="1858" y="6764"/>
                  </a:moveTo>
                  <a:lnTo>
                    <a:pt x="810" y="9550"/>
                  </a:lnTo>
                  <a:lnTo>
                    <a:pt x="453" y="9550"/>
                  </a:lnTo>
                  <a:lnTo>
                    <a:pt x="1500" y="6764"/>
                  </a:lnTo>
                  <a:close/>
                  <a:moveTo>
                    <a:pt x="7692" y="6764"/>
                  </a:moveTo>
                  <a:lnTo>
                    <a:pt x="8764" y="9550"/>
                  </a:lnTo>
                  <a:lnTo>
                    <a:pt x="8407" y="9550"/>
                  </a:lnTo>
                  <a:lnTo>
                    <a:pt x="7335" y="6764"/>
                  </a:lnTo>
                  <a:close/>
                  <a:moveTo>
                    <a:pt x="4168" y="1"/>
                  </a:moveTo>
                  <a:lnTo>
                    <a:pt x="4168" y="596"/>
                  </a:lnTo>
                  <a:lnTo>
                    <a:pt x="1381" y="596"/>
                  </a:lnTo>
                  <a:cubicBezTo>
                    <a:pt x="953" y="596"/>
                    <a:pt x="619" y="953"/>
                    <a:pt x="619" y="1382"/>
                  </a:cubicBezTo>
                  <a:lnTo>
                    <a:pt x="619" y="5835"/>
                  </a:lnTo>
                  <a:lnTo>
                    <a:pt x="0" y="5835"/>
                  </a:lnTo>
                  <a:lnTo>
                    <a:pt x="0" y="6764"/>
                  </a:lnTo>
                  <a:lnTo>
                    <a:pt x="1167" y="6764"/>
                  </a:lnTo>
                  <a:lnTo>
                    <a:pt x="0" y="9836"/>
                  </a:lnTo>
                  <a:lnTo>
                    <a:pt x="1000" y="9836"/>
                  </a:lnTo>
                  <a:lnTo>
                    <a:pt x="1691" y="7978"/>
                  </a:lnTo>
                  <a:lnTo>
                    <a:pt x="7478" y="7978"/>
                  </a:lnTo>
                  <a:lnTo>
                    <a:pt x="8192" y="9836"/>
                  </a:lnTo>
                  <a:lnTo>
                    <a:pt x="9216" y="9836"/>
                  </a:lnTo>
                  <a:lnTo>
                    <a:pt x="8026" y="6764"/>
                  </a:lnTo>
                  <a:lnTo>
                    <a:pt x="9216" y="6764"/>
                  </a:lnTo>
                  <a:lnTo>
                    <a:pt x="9216" y="5835"/>
                  </a:lnTo>
                  <a:lnTo>
                    <a:pt x="8597" y="5835"/>
                  </a:lnTo>
                  <a:lnTo>
                    <a:pt x="8597" y="1358"/>
                  </a:lnTo>
                  <a:cubicBezTo>
                    <a:pt x="8597" y="953"/>
                    <a:pt x="8264" y="596"/>
                    <a:pt x="7835" y="596"/>
                  </a:cubicBezTo>
                  <a:lnTo>
                    <a:pt x="5073" y="596"/>
                  </a:lnTo>
                  <a:lnTo>
                    <a:pt x="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23;p77">
              <a:extLst>
                <a:ext uri="{FF2B5EF4-FFF2-40B4-BE49-F238E27FC236}">
                  <a16:creationId xmlns:a16="http://schemas.microsoft.com/office/drawing/2014/main" id="{79678AA0-CD4B-4256-A6D3-A61E7B99B46A}"/>
                </a:ext>
              </a:extLst>
            </p:cNvPr>
            <p:cNvSpPr/>
            <p:nvPr/>
          </p:nvSpPr>
          <p:spPr>
            <a:xfrm>
              <a:off x="5057912" y="2769885"/>
              <a:ext cx="16645" cy="10830"/>
            </a:xfrm>
            <a:custGeom>
              <a:avLst/>
              <a:gdLst/>
              <a:ahLst/>
              <a:cxnLst/>
              <a:rect l="l" t="t" r="r" b="b"/>
              <a:pathLst>
                <a:path w="478" h="311" extrusionOk="0">
                  <a:moveTo>
                    <a:pt x="1" y="1"/>
                  </a:moveTo>
                  <a:lnTo>
                    <a:pt x="1" y="310"/>
                  </a:lnTo>
                  <a:lnTo>
                    <a:pt x="477" y="310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1124;p77">
              <a:extLst>
                <a:ext uri="{FF2B5EF4-FFF2-40B4-BE49-F238E27FC236}">
                  <a16:creationId xmlns:a16="http://schemas.microsoft.com/office/drawing/2014/main" id="{621A9A90-9171-4A74-BB8D-639FA40A2C5B}"/>
                </a:ext>
              </a:extLst>
            </p:cNvPr>
            <p:cNvGrpSpPr/>
            <p:nvPr/>
          </p:nvGrpSpPr>
          <p:grpSpPr>
            <a:xfrm>
              <a:off x="5026399" y="2727612"/>
              <a:ext cx="48160" cy="53103"/>
              <a:chOff x="5026399" y="2727612"/>
              <a:chExt cx="48160" cy="53103"/>
            </a:xfrm>
          </p:grpSpPr>
          <p:sp>
            <p:nvSpPr>
              <p:cNvPr id="25" name="Google Shape;1125;p77">
                <a:extLst>
                  <a:ext uri="{FF2B5EF4-FFF2-40B4-BE49-F238E27FC236}">
                    <a16:creationId xmlns:a16="http://schemas.microsoft.com/office/drawing/2014/main" id="{BC0DCECF-F498-4A42-A43A-3D5418234CF6}"/>
                  </a:ext>
                </a:extLst>
              </p:cNvPr>
              <p:cNvSpPr/>
              <p:nvPr/>
            </p:nvSpPr>
            <p:spPr>
              <a:xfrm>
                <a:off x="5026399" y="2748331"/>
                <a:ext cx="48160" cy="1083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311" extrusionOk="0">
                    <a:moveTo>
                      <a:pt x="1" y="1"/>
                    </a:moveTo>
                    <a:lnTo>
                      <a:pt x="1" y="310"/>
                    </a:lnTo>
                    <a:lnTo>
                      <a:pt x="1382" y="310"/>
                    </a:lnTo>
                    <a:lnTo>
                      <a:pt x="13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126;p77">
                <a:extLst>
                  <a:ext uri="{FF2B5EF4-FFF2-40B4-BE49-F238E27FC236}">
                    <a16:creationId xmlns:a16="http://schemas.microsoft.com/office/drawing/2014/main" id="{404D2768-DD86-4705-967B-F635BE693BC4}"/>
                  </a:ext>
                </a:extLst>
              </p:cNvPr>
              <p:cNvSpPr/>
              <p:nvPr/>
            </p:nvSpPr>
            <p:spPr>
              <a:xfrm>
                <a:off x="5047988" y="2727612"/>
                <a:ext cx="26570" cy="999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287" extrusionOk="0">
                    <a:moveTo>
                      <a:pt x="0" y="0"/>
                    </a:moveTo>
                    <a:lnTo>
                      <a:pt x="0" y="286"/>
                    </a:lnTo>
                    <a:lnTo>
                      <a:pt x="762" y="286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127;p77">
                <a:extLst>
                  <a:ext uri="{FF2B5EF4-FFF2-40B4-BE49-F238E27FC236}">
                    <a16:creationId xmlns:a16="http://schemas.microsoft.com/office/drawing/2014/main" id="{8A3ADBEB-5A21-44DE-9152-96603B8BB003}"/>
                  </a:ext>
                </a:extLst>
              </p:cNvPr>
              <p:cNvSpPr/>
              <p:nvPr/>
            </p:nvSpPr>
            <p:spPr>
              <a:xfrm>
                <a:off x="5037193" y="2769885"/>
                <a:ext cx="9994" cy="10830"/>
              </a:xfrm>
              <a:custGeom>
                <a:avLst/>
                <a:gdLst/>
                <a:ahLst/>
                <a:cxnLst/>
                <a:rect l="l" t="t" r="r" b="b"/>
                <a:pathLst>
                  <a:path w="287" h="311" extrusionOk="0">
                    <a:moveTo>
                      <a:pt x="0" y="1"/>
                    </a:moveTo>
                    <a:lnTo>
                      <a:pt x="0" y="310"/>
                    </a:lnTo>
                    <a:lnTo>
                      <a:pt x="286" y="310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1128;p77">
              <a:extLst>
                <a:ext uri="{FF2B5EF4-FFF2-40B4-BE49-F238E27FC236}">
                  <a16:creationId xmlns:a16="http://schemas.microsoft.com/office/drawing/2014/main" id="{C444EA81-BBD2-4A1D-A95E-96D95464FFF0}"/>
                </a:ext>
              </a:extLst>
            </p:cNvPr>
            <p:cNvSpPr/>
            <p:nvPr/>
          </p:nvSpPr>
          <p:spPr>
            <a:xfrm>
              <a:off x="4950940" y="2673708"/>
              <a:ext cx="74694" cy="96215"/>
            </a:xfrm>
            <a:custGeom>
              <a:avLst/>
              <a:gdLst/>
              <a:ahLst/>
              <a:cxnLst/>
              <a:rect l="l" t="t" r="r" b="b"/>
              <a:pathLst>
                <a:path w="2145" h="2763" extrusionOk="0">
                  <a:moveTo>
                    <a:pt x="1096" y="310"/>
                  </a:moveTo>
                  <a:cubicBezTo>
                    <a:pt x="1692" y="310"/>
                    <a:pt x="1692" y="1239"/>
                    <a:pt x="1096" y="1239"/>
                  </a:cubicBezTo>
                  <a:lnTo>
                    <a:pt x="310" y="1239"/>
                  </a:lnTo>
                  <a:lnTo>
                    <a:pt x="310" y="310"/>
                  </a:lnTo>
                  <a:close/>
                  <a:moveTo>
                    <a:pt x="1096" y="1548"/>
                  </a:moveTo>
                  <a:cubicBezTo>
                    <a:pt x="1692" y="1548"/>
                    <a:pt x="1692" y="2453"/>
                    <a:pt x="1096" y="2453"/>
                  </a:cubicBezTo>
                  <a:lnTo>
                    <a:pt x="310" y="2453"/>
                  </a:lnTo>
                  <a:lnTo>
                    <a:pt x="310" y="1548"/>
                  </a:lnTo>
                  <a:close/>
                  <a:moveTo>
                    <a:pt x="1" y="0"/>
                  </a:moveTo>
                  <a:lnTo>
                    <a:pt x="1" y="2763"/>
                  </a:lnTo>
                  <a:lnTo>
                    <a:pt x="1096" y="2763"/>
                  </a:lnTo>
                  <a:cubicBezTo>
                    <a:pt x="1834" y="2763"/>
                    <a:pt x="2144" y="1834"/>
                    <a:pt x="1549" y="1382"/>
                  </a:cubicBezTo>
                  <a:cubicBezTo>
                    <a:pt x="2144" y="953"/>
                    <a:pt x="1834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29;p77">
              <a:extLst>
                <a:ext uri="{FF2B5EF4-FFF2-40B4-BE49-F238E27FC236}">
                  <a16:creationId xmlns:a16="http://schemas.microsoft.com/office/drawing/2014/main" id="{2D2B82CD-551C-4CE2-8992-7F1C30F73AC9}"/>
                </a:ext>
              </a:extLst>
            </p:cNvPr>
            <p:cNvSpPr/>
            <p:nvPr/>
          </p:nvSpPr>
          <p:spPr>
            <a:xfrm>
              <a:off x="4876317" y="2673708"/>
              <a:ext cx="63899" cy="96215"/>
            </a:xfrm>
            <a:custGeom>
              <a:avLst/>
              <a:gdLst/>
              <a:ahLst/>
              <a:cxnLst/>
              <a:rect l="l" t="t" r="r" b="b"/>
              <a:pathLst>
                <a:path w="1835" h="2763" extrusionOk="0">
                  <a:moveTo>
                    <a:pt x="905" y="0"/>
                  </a:moveTo>
                  <a:cubicBezTo>
                    <a:pt x="909" y="0"/>
                    <a:pt x="913" y="0"/>
                    <a:pt x="917" y="0"/>
                  </a:cubicBezTo>
                  <a:lnTo>
                    <a:pt x="917" y="0"/>
                  </a:lnTo>
                  <a:cubicBezTo>
                    <a:pt x="921" y="0"/>
                    <a:pt x="925" y="0"/>
                    <a:pt x="929" y="0"/>
                  </a:cubicBezTo>
                  <a:close/>
                  <a:moveTo>
                    <a:pt x="920" y="268"/>
                  </a:moveTo>
                  <a:cubicBezTo>
                    <a:pt x="1245" y="268"/>
                    <a:pt x="1572" y="489"/>
                    <a:pt x="1548" y="929"/>
                  </a:cubicBezTo>
                  <a:lnTo>
                    <a:pt x="1548" y="1548"/>
                  </a:lnTo>
                  <a:lnTo>
                    <a:pt x="310" y="1548"/>
                  </a:lnTo>
                  <a:lnTo>
                    <a:pt x="310" y="929"/>
                  </a:lnTo>
                  <a:cubicBezTo>
                    <a:pt x="274" y="489"/>
                    <a:pt x="596" y="268"/>
                    <a:pt x="920" y="268"/>
                  </a:cubicBezTo>
                  <a:close/>
                  <a:moveTo>
                    <a:pt x="917" y="0"/>
                  </a:moveTo>
                  <a:cubicBezTo>
                    <a:pt x="399" y="7"/>
                    <a:pt x="0" y="409"/>
                    <a:pt x="0" y="929"/>
                  </a:cubicBezTo>
                  <a:lnTo>
                    <a:pt x="0" y="2763"/>
                  </a:lnTo>
                  <a:lnTo>
                    <a:pt x="286" y="2763"/>
                  </a:lnTo>
                  <a:lnTo>
                    <a:pt x="286" y="1834"/>
                  </a:lnTo>
                  <a:lnTo>
                    <a:pt x="1525" y="1834"/>
                  </a:lnTo>
                  <a:lnTo>
                    <a:pt x="1525" y="2763"/>
                  </a:lnTo>
                  <a:lnTo>
                    <a:pt x="1834" y="2763"/>
                  </a:lnTo>
                  <a:lnTo>
                    <a:pt x="1834" y="929"/>
                  </a:lnTo>
                  <a:cubicBezTo>
                    <a:pt x="1834" y="409"/>
                    <a:pt x="1412" y="7"/>
                    <a:pt x="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156;p77">
            <a:extLst>
              <a:ext uri="{FF2B5EF4-FFF2-40B4-BE49-F238E27FC236}">
                <a16:creationId xmlns:a16="http://schemas.microsoft.com/office/drawing/2014/main" id="{5514C888-C42F-44BB-BE7B-4A81BAAF0EC9}"/>
              </a:ext>
            </a:extLst>
          </p:cNvPr>
          <p:cNvGrpSpPr/>
          <p:nvPr/>
        </p:nvGrpSpPr>
        <p:grpSpPr>
          <a:xfrm>
            <a:off x="7656241" y="3268115"/>
            <a:ext cx="297767" cy="352473"/>
            <a:chOff x="4811619" y="3200281"/>
            <a:chExt cx="297767" cy="352473"/>
          </a:xfrm>
        </p:grpSpPr>
        <p:sp>
          <p:nvSpPr>
            <p:cNvPr id="29" name="Google Shape;1157;p77">
              <a:extLst>
                <a:ext uri="{FF2B5EF4-FFF2-40B4-BE49-F238E27FC236}">
                  <a16:creationId xmlns:a16="http://schemas.microsoft.com/office/drawing/2014/main" id="{B4C68ADF-0326-4ECA-9AE3-79C8D709BABE}"/>
                </a:ext>
              </a:extLst>
            </p:cNvPr>
            <p:cNvSpPr/>
            <p:nvPr/>
          </p:nvSpPr>
          <p:spPr>
            <a:xfrm>
              <a:off x="4833208" y="3343746"/>
              <a:ext cx="55577" cy="54776"/>
            </a:xfrm>
            <a:custGeom>
              <a:avLst/>
              <a:gdLst/>
              <a:ahLst/>
              <a:cxnLst/>
              <a:rect l="l" t="t" r="r" b="b"/>
              <a:pathLst>
                <a:path w="1596" h="1573" extrusionOk="0">
                  <a:moveTo>
                    <a:pt x="1119" y="310"/>
                  </a:moveTo>
                  <a:cubicBezTo>
                    <a:pt x="1215" y="310"/>
                    <a:pt x="1286" y="381"/>
                    <a:pt x="1286" y="477"/>
                  </a:cubicBezTo>
                  <a:lnTo>
                    <a:pt x="1286" y="1096"/>
                  </a:lnTo>
                  <a:cubicBezTo>
                    <a:pt x="1286" y="1191"/>
                    <a:pt x="1215" y="1262"/>
                    <a:pt x="1119" y="1262"/>
                  </a:cubicBezTo>
                  <a:lnTo>
                    <a:pt x="500" y="1262"/>
                  </a:lnTo>
                  <a:cubicBezTo>
                    <a:pt x="405" y="1262"/>
                    <a:pt x="333" y="1191"/>
                    <a:pt x="333" y="1096"/>
                  </a:cubicBezTo>
                  <a:lnTo>
                    <a:pt x="333" y="477"/>
                  </a:lnTo>
                  <a:cubicBezTo>
                    <a:pt x="333" y="381"/>
                    <a:pt x="405" y="310"/>
                    <a:pt x="500" y="310"/>
                  </a:cubicBezTo>
                  <a:close/>
                  <a:moveTo>
                    <a:pt x="500" y="0"/>
                  </a:moveTo>
                  <a:cubicBezTo>
                    <a:pt x="214" y="0"/>
                    <a:pt x="24" y="215"/>
                    <a:pt x="0" y="477"/>
                  </a:cubicBezTo>
                  <a:lnTo>
                    <a:pt x="0" y="1096"/>
                  </a:lnTo>
                  <a:cubicBezTo>
                    <a:pt x="24" y="1358"/>
                    <a:pt x="238" y="1572"/>
                    <a:pt x="500" y="1572"/>
                  </a:cubicBezTo>
                  <a:lnTo>
                    <a:pt x="1119" y="1572"/>
                  </a:lnTo>
                  <a:cubicBezTo>
                    <a:pt x="1381" y="1572"/>
                    <a:pt x="1596" y="1358"/>
                    <a:pt x="1596" y="1096"/>
                  </a:cubicBezTo>
                  <a:lnTo>
                    <a:pt x="1596" y="477"/>
                  </a:lnTo>
                  <a:cubicBezTo>
                    <a:pt x="1596" y="215"/>
                    <a:pt x="1381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58;p77">
              <a:extLst>
                <a:ext uri="{FF2B5EF4-FFF2-40B4-BE49-F238E27FC236}">
                  <a16:creationId xmlns:a16="http://schemas.microsoft.com/office/drawing/2014/main" id="{5DBAC945-8C14-44E7-8566-5964E405929C}"/>
                </a:ext>
              </a:extLst>
            </p:cNvPr>
            <p:cNvSpPr/>
            <p:nvPr/>
          </p:nvSpPr>
          <p:spPr>
            <a:xfrm>
              <a:off x="4899543" y="3343746"/>
              <a:ext cx="55577" cy="54776"/>
            </a:xfrm>
            <a:custGeom>
              <a:avLst/>
              <a:gdLst/>
              <a:ahLst/>
              <a:cxnLst/>
              <a:rect l="l" t="t" r="r" b="b"/>
              <a:pathLst>
                <a:path w="1596" h="1573" extrusionOk="0">
                  <a:moveTo>
                    <a:pt x="1120" y="310"/>
                  </a:moveTo>
                  <a:cubicBezTo>
                    <a:pt x="1191" y="310"/>
                    <a:pt x="1262" y="381"/>
                    <a:pt x="1262" y="477"/>
                  </a:cubicBezTo>
                  <a:lnTo>
                    <a:pt x="1262" y="1096"/>
                  </a:lnTo>
                  <a:cubicBezTo>
                    <a:pt x="1262" y="1191"/>
                    <a:pt x="1191" y="1262"/>
                    <a:pt x="1120" y="1262"/>
                  </a:cubicBezTo>
                  <a:lnTo>
                    <a:pt x="477" y="1262"/>
                  </a:lnTo>
                  <a:cubicBezTo>
                    <a:pt x="381" y="1262"/>
                    <a:pt x="334" y="1191"/>
                    <a:pt x="334" y="1096"/>
                  </a:cubicBezTo>
                  <a:lnTo>
                    <a:pt x="334" y="477"/>
                  </a:lnTo>
                  <a:cubicBezTo>
                    <a:pt x="310" y="381"/>
                    <a:pt x="381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lnTo>
                    <a:pt x="0" y="1096"/>
                  </a:lnTo>
                  <a:cubicBezTo>
                    <a:pt x="0" y="1358"/>
                    <a:pt x="215" y="1572"/>
                    <a:pt x="477" y="1572"/>
                  </a:cubicBezTo>
                  <a:lnTo>
                    <a:pt x="1120" y="1572"/>
                  </a:lnTo>
                  <a:cubicBezTo>
                    <a:pt x="1381" y="1572"/>
                    <a:pt x="1596" y="1358"/>
                    <a:pt x="1596" y="1096"/>
                  </a:cubicBezTo>
                  <a:lnTo>
                    <a:pt x="1596" y="477"/>
                  </a:lnTo>
                  <a:cubicBezTo>
                    <a:pt x="1596" y="215"/>
                    <a:pt x="1381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59;p77">
              <a:extLst>
                <a:ext uri="{FF2B5EF4-FFF2-40B4-BE49-F238E27FC236}">
                  <a16:creationId xmlns:a16="http://schemas.microsoft.com/office/drawing/2014/main" id="{F239EA03-6387-4A72-9D7D-E0E2B7E320AA}"/>
                </a:ext>
              </a:extLst>
            </p:cNvPr>
            <p:cNvSpPr/>
            <p:nvPr/>
          </p:nvSpPr>
          <p:spPr>
            <a:xfrm>
              <a:off x="4965879" y="3343746"/>
              <a:ext cx="54776" cy="54776"/>
            </a:xfrm>
            <a:custGeom>
              <a:avLst/>
              <a:gdLst/>
              <a:ahLst/>
              <a:cxnLst/>
              <a:rect l="l" t="t" r="r" b="b"/>
              <a:pathLst>
                <a:path w="1573" h="1573" extrusionOk="0">
                  <a:moveTo>
                    <a:pt x="1096" y="310"/>
                  </a:moveTo>
                  <a:cubicBezTo>
                    <a:pt x="1191" y="310"/>
                    <a:pt x="1263" y="381"/>
                    <a:pt x="1263" y="477"/>
                  </a:cubicBezTo>
                  <a:lnTo>
                    <a:pt x="1263" y="1096"/>
                  </a:lnTo>
                  <a:cubicBezTo>
                    <a:pt x="1263" y="1191"/>
                    <a:pt x="1191" y="1262"/>
                    <a:pt x="1096" y="1262"/>
                  </a:cubicBezTo>
                  <a:lnTo>
                    <a:pt x="477" y="1262"/>
                  </a:lnTo>
                  <a:cubicBezTo>
                    <a:pt x="381" y="1262"/>
                    <a:pt x="310" y="1191"/>
                    <a:pt x="310" y="1096"/>
                  </a:cubicBezTo>
                  <a:lnTo>
                    <a:pt x="310" y="477"/>
                  </a:lnTo>
                  <a:cubicBezTo>
                    <a:pt x="310" y="381"/>
                    <a:pt x="381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215" y="0"/>
                    <a:pt x="0" y="215"/>
                    <a:pt x="0" y="477"/>
                  </a:cubicBezTo>
                  <a:lnTo>
                    <a:pt x="0" y="1096"/>
                  </a:lnTo>
                  <a:cubicBezTo>
                    <a:pt x="0" y="1358"/>
                    <a:pt x="215" y="1572"/>
                    <a:pt x="477" y="1572"/>
                  </a:cubicBezTo>
                  <a:lnTo>
                    <a:pt x="1096" y="1572"/>
                  </a:lnTo>
                  <a:cubicBezTo>
                    <a:pt x="1358" y="1572"/>
                    <a:pt x="1572" y="1358"/>
                    <a:pt x="1572" y="1096"/>
                  </a:cubicBezTo>
                  <a:lnTo>
                    <a:pt x="1572" y="477"/>
                  </a:lnTo>
                  <a:cubicBezTo>
                    <a:pt x="1572" y="215"/>
                    <a:pt x="1358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60;p77">
              <a:extLst>
                <a:ext uri="{FF2B5EF4-FFF2-40B4-BE49-F238E27FC236}">
                  <a16:creationId xmlns:a16="http://schemas.microsoft.com/office/drawing/2014/main" id="{B369F847-B5BA-4D43-8219-4EEE03679D96}"/>
                </a:ext>
              </a:extLst>
            </p:cNvPr>
            <p:cNvSpPr/>
            <p:nvPr/>
          </p:nvSpPr>
          <p:spPr>
            <a:xfrm>
              <a:off x="4833208" y="3409246"/>
              <a:ext cx="55577" cy="55612"/>
            </a:xfrm>
            <a:custGeom>
              <a:avLst/>
              <a:gdLst/>
              <a:ahLst/>
              <a:cxnLst/>
              <a:rect l="l" t="t" r="r" b="b"/>
              <a:pathLst>
                <a:path w="1596" h="1597" extrusionOk="0">
                  <a:moveTo>
                    <a:pt x="1119" y="334"/>
                  </a:moveTo>
                  <a:cubicBezTo>
                    <a:pt x="1215" y="334"/>
                    <a:pt x="1286" y="406"/>
                    <a:pt x="1286" y="477"/>
                  </a:cubicBezTo>
                  <a:lnTo>
                    <a:pt x="1286" y="1120"/>
                  </a:lnTo>
                  <a:cubicBezTo>
                    <a:pt x="1286" y="1215"/>
                    <a:pt x="1215" y="1263"/>
                    <a:pt x="1119" y="1263"/>
                  </a:cubicBezTo>
                  <a:lnTo>
                    <a:pt x="500" y="1263"/>
                  </a:lnTo>
                  <a:cubicBezTo>
                    <a:pt x="405" y="1263"/>
                    <a:pt x="333" y="1215"/>
                    <a:pt x="333" y="1120"/>
                  </a:cubicBezTo>
                  <a:lnTo>
                    <a:pt x="333" y="477"/>
                  </a:lnTo>
                  <a:cubicBezTo>
                    <a:pt x="333" y="406"/>
                    <a:pt x="405" y="334"/>
                    <a:pt x="500" y="334"/>
                  </a:cubicBezTo>
                  <a:close/>
                  <a:moveTo>
                    <a:pt x="500" y="1"/>
                  </a:moveTo>
                  <a:cubicBezTo>
                    <a:pt x="238" y="1"/>
                    <a:pt x="24" y="215"/>
                    <a:pt x="0" y="477"/>
                  </a:cubicBezTo>
                  <a:lnTo>
                    <a:pt x="0" y="1120"/>
                  </a:lnTo>
                  <a:cubicBezTo>
                    <a:pt x="24" y="1382"/>
                    <a:pt x="238" y="1596"/>
                    <a:pt x="500" y="1596"/>
                  </a:cubicBezTo>
                  <a:lnTo>
                    <a:pt x="1119" y="1596"/>
                  </a:lnTo>
                  <a:cubicBezTo>
                    <a:pt x="1381" y="1596"/>
                    <a:pt x="1596" y="1382"/>
                    <a:pt x="1596" y="1120"/>
                  </a:cubicBezTo>
                  <a:lnTo>
                    <a:pt x="1596" y="477"/>
                  </a:lnTo>
                  <a:cubicBezTo>
                    <a:pt x="1596" y="215"/>
                    <a:pt x="1381" y="1"/>
                    <a:pt x="1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61;p77">
              <a:extLst>
                <a:ext uri="{FF2B5EF4-FFF2-40B4-BE49-F238E27FC236}">
                  <a16:creationId xmlns:a16="http://schemas.microsoft.com/office/drawing/2014/main" id="{5EE78107-DC52-4427-8351-8A574D441CAA}"/>
                </a:ext>
              </a:extLst>
            </p:cNvPr>
            <p:cNvSpPr/>
            <p:nvPr/>
          </p:nvSpPr>
          <p:spPr>
            <a:xfrm>
              <a:off x="4899543" y="3409246"/>
              <a:ext cx="55577" cy="55612"/>
            </a:xfrm>
            <a:custGeom>
              <a:avLst/>
              <a:gdLst/>
              <a:ahLst/>
              <a:cxnLst/>
              <a:rect l="l" t="t" r="r" b="b"/>
              <a:pathLst>
                <a:path w="1596" h="1597" extrusionOk="0">
                  <a:moveTo>
                    <a:pt x="1120" y="334"/>
                  </a:moveTo>
                  <a:cubicBezTo>
                    <a:pt x="1191" y="334"/>
                    <a:pt x="1262" y="406"/>
                    <a:pt x="1262" y="477"/>
                  </a:cubicBezTo>
                  <a:lnTo>
                    <a:pt x="1262" y="1120"/>
                  </a:lnTo>
                  <a:cubicBezTo>
                    <a:pt x="1262" y="1215"/>
                    <a:pt x="1191" y="1263"/>
                    <a:pt x="1120" y="1263"/>
                  </a:cubicBezTo>
                  <a:lnTo>
                    <a:pt x="477" y="1263"/>
                  </a:lnTo>
                  <a:cubicBezTo>
                    <a:pt x="381" y="1263"/>
                    <a:pt x="334" y="1215"/>
                    <a:pt x="334" y="1120"/>
                  </a:cubicBezTo>
                  <a:lnTo>
                    <a:pt x="334" y="477"/>
                  </a:lnTo>
                  <a:cubicBezTo>
                    <a:pt x="334" y="406"/>
                    <a:pt x="381" y="334"/>
                    <a:pt x="477" y="334"/>
                  </a:cubicBezTo>
                  <a:close/>
                  <a:moveTo>
                    <a:pt x="477" y="1"/>
                  </a:moveTo>
                  <a:cubicBezTo>
                    <a:pt x="215" y="1"/>
                    <a:pt x="0" y="215"/>
                    <a:pt x="0" y="477"/>
                  </a:cubicBezTo>
                  <a:lnTo>
                    <a:pt x="0" y="1120"/>
                  </a:lnTo>
                  <a:cubicBezTo>
                    <a:pt x="0" y="1382"/>
                    <a:pt x="215" y="1596"/>
                    <a:pt x="477" y="1596"/>
                  </a:cubicBezTo>
                  <a:lnTo>
                    <a:pt x="1120" y="1596"/>
                  </a:lnTo>
                  <a:cubicBezTo>
                    <a:pt x="1381" y="1596"/>
                    <a:pt x="1596" y="1382"/>
                    <a:pt x="1596" y="1120"/>
                  </a:cubicBezTo>
                  <a:lnTo>
                    <a:pt x="1596" y="477"/>
                  </a:lnTo>
                  <a:cubicBezTo>
                    <a:pt x="1596" y="215"/>
                    <a:pt x="1381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62;p77">
              <a:extLst>
                <a:ext uri="{FF2B5EF4-FFF2-40B4-BE49-F238E27FC236}">
                  <a16:creationId xmlns:a16="http://schemas.microsoft.com/office/drawing/2014/main" id="{A56D2877-3065-4EB3-8462-C36F39C42AB5}"/>
                </a:ext>
              </a:extLst>
            </p:cNvPr>
            <p:cNvSpPr/>
            <p:nvPr/>
          </p:nvSpPr>
          <p:spPr>
            <a:xfrm>
              <a:off x="4965879" y="3409246"/>
              <a:ext cx="54776" cy="55612"/>
            </a:xfrm>
            <a:custGeom>
              <a:avLst/>
              <a:gdLst/>
              <a:ahLst/>
              <a:cxnLst/>
              <a:rect l="l" t="t" r="r" b="b"/>
              <a:pathLst>
                <a:path w="1573" h="1597" extrusionOk="0">
                  <a:moveTo>
                    <a:pt x="1096" y="334"/>
                  </a:moveTo>
                  <a:cubicBezTo>
                    <a:pt x="1191" y="334"/>
                    <a:pt x="1263" y="406"/>
                    <a:pt x="1263" y="477"/>
                  </a:cubicBezTo>
                  <a:lnTo>
                    <a:pt x="1263" y="1120"/>
                  </a:lnTo>
                  <a:cubicBezTo>
                    <a:pt x="1263" y="1215"/>
                    <a:pt x="1191" y="1263"/>
                    <a:pt x="1096" y="1263"/>
                  </a:cubicBezTo>
                  <a:lnTo>
                    <a:pt x="477" y="1263"/>
                  </a:lnTo>
                  <a:cubicBezTo>
                    <a:pt x="381" y="1263"/>
                    <a:pt x="310" y="1215"/>
                    <a:pt x="310" y="1120"/>
                  </a:cubicBezTo>
                  <a:lnTo>
                    <a:pt x="310" y="477"/>
                  </a:lnTo>
                  <a:cubicBezTo>
                    <a:pt x="310" y="406"/>
                    <a:pt x="381" y="334"/>
                    <a:pt x="477" y="334"/>
                  </a:cubicBezTo>
                  <a:close/>
                  <a:moveTo>
                    <a:pt x="477" y="1"/>
                  </a:moveTo>
                  <a:cubicBezTo>
                    <a:pt x="215" y="1"/>
                    <a:pt x="0" y="215"/>
                    <a:pt x="0" y="477"/>
                  </a:cubicBezTo>
                  <a:lnTo>
                    <a:pt x="0" y="1120"/>
                  </a:lnTo>
                  <a:cubicBezTo>
                    <a:pt x="0" y="1382"/>
                    <a:pt x="215" y="1596"/>
                    <a:pt x="477" y="1596"/>
                  </a:cubicBezTo>
                  <a:lnTo>
                    <a:pt x="1096" y="1596"/>
                  </a:lnTo>
                  <a:cubicBezTo>
                    <a:pt x="1358" y="1596"/>
                    <a:pt x="1572" y="1382"/>
                    <a:pt x="1572" y="1120"/>
                  </a:cubicBezTo>
                  <a:lnTo>
                    <a:pt x="1572" y="477"/>
                  </a:lnTo>
                  <a:cubicBezTo>
                    <a:pt x="1572" y="215"/>
                    <a:pt x="1358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63;p77">
              <a:extLst>
                <a:ext uri="{FF2B5EF4-FFF2-40B4-BE49-F238E27FC236}">
                  <a16:creationId xmlns:a16="http://schemas.microsoft.com/office/drawing/2014/main" id="{A7F924B5-73BA-4BFA-9024-A16E5328C546}"/>
                </a:ext>
              </a:extLst>
            </p:cNvPr>
            <p:cNvSpPr/>
            <p:nvPr/>
          </p:nvSpPr>
          <p:spPr>
            <a:xfrm>
              <a:off x="4833208" y="3475581"/>
              <a:ext cx="55577" cy="54776"/>
            </a:xfrm>
            <a:custGeom>
              <a:avLst/>
              <a:gdLst/>
              <a:ahLst/>
              <a:cxnLst/>
              <a:rect l="l" t="t" r="r" b="b"/>
              <a:pathLst>
                <a:path w="1596" h="1573" extrusionOk="0">
                  <a:moveTo>
                    <a:pt x="1119" y="310"/>
                  </a:moveTo>
                  <a:cubicBezTo>
                    <a:pt x="1215" y="310"/>
                    <a:pt x="1286" y="382"/>
                    <a:pt x="1286" y="477"/>
                  </a:cubicBezTo>
                  <a:lnTo>
                    <a:pt x="1286" y="1120"/>
                  </a:lnTo>
                  <a:cubicBezTo>
                    <a:pt x="1286" y="1192"/>
                    <a:pt x="1215" y="1263"/>
                    <a:pt x="1119" y="1263"/>
                  </a:cubicBezTo>
                  <a:lnTo>
                    <a:pt x="500" y="1263"/>
                  </a:lnTo>
                  <a:cubicBezTo>
                    <a:pt x="405" y="1263"/>
                    <a:pt x="333" y="1192"/>
                    <a:pt x="333" y="1120"/>
                  </a:cubicBezTo>
                  <a:lnTo>
                    <a:pt x="333" y="477"/>
                  </a:lnTo>
                  <a:cubicBezTo>
                    <a:pt x="333" y="382"/>
                    <a:pt x="405" y="310"/>
                    <a:pt x="500" y="310"/>
                  </a:cubicBezTo>
                  <a:close/>
                  <a:moveTo>
                    <a:pt x="500" y="1"/>
                  </a:moveTo>
                  <a:cubicBezTo>
                    <a:pt x="214" y="1"/>
                    <a:pt x="24" y="215"/>
                    <a:pt x="0" y="477"/>
                  </a:cubicBezTo>
                  <a:lnTo>
                    <a:pt x="0" y="1120"/>
                  </a:lnTo>
                  <a:cubicBezTo>
                    <a:pt x="24" y="1358"/>
                    <a:pt x="238" y="1573"/>
                    <a:pt x="500" y="1573"/>
                  </a:cubicBezTo>
                  <a:lnTo>
                    <a:pt x="1119" y="1573"/>
                  </a:lnTo>
                  <a:cubicBezTo>
                    <a:pt x="1381" y="1573"/>
                    <a:pt x="1596" y="1358"/>
                    <a:pt x="1596" y="1120"/>
                  </a:cubicBezTo>
                  <a:lnTo>
                    <a:pt x="1596" y="477"/>
                  </a:lnTo>
                  <a:cubicBezTo>
                    <a:pt x="1596" y="215"/>
                    <a:pt x="1381" y="1"/>
                    <a:pt x="1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64;p77">
              <a:extLst>
                <a:ext uri="{FF2B5EF4-FFF2-40B4-BE49-F238E27FC236}">
                  <a16:creationId xmlns:a16="http://schemas.microsoft.com/office/drawing/2014/main" id="{46237C37-3BAB-4C11-A572-FFB0B58FC0F4}"/>
                </a:ext>
              </a:extLst>
            </p:cNvPr>
            <p:cNvSpPr/>
            <p:nvPr/>
          </p:nvSpPr>
          <p:spPr>
            <a:xfrm>
              <a:off x="4899543" y="3475581"/>
              <a:ext cx="55577" cy="54776"/>
            </a:xfrm>
            <a:custGeom>
              <a:avLst/>
              <a:gdLst/>
              <a:ahLst/>
              <a:cxnLst/>
              <a:rect l="l" t="t" r="r" b="b"/>
              <a:pathLst>
                <a:path w="1596" h="1573" extrusionOk="0">
                  <a:moveTo>
                    <a:pt x="1120" y="310"/>
                  </a:moveTo>
                  <a:cubicBezTo>
                    <a:pt x="1191" y="310"/>
                    <a:pt x="1262" y="382"/>
                    <a:pt x="1262" y="477"/>
                  </a:cubicBezTo>
                  <a:lnTo>
                    <a:pt x="1262" y="1120"/>
                  </a:lnTo>
                  <a:cubicBezTo>
                    <a:pt x="1262" y="1192"/>
                    <a:pt x="1191" y="1263"/>
                    <a:pt x="1120" y="1263"/>
                  </a:cubicBezTo>
                  <a:lnTo>
                    <a:pt x="477" y="1263"/>
                  </a:lnTo>
                  <a:cubicBezTo>
                    <a:pt x="381" y="1263"/>
                    <a:pt x="334" y="1192"/>
                    <a:pt x="334" y="1120"/>
                  </a:cubicBezTo>
                  <a:lnTo>
                    <a:pt x="334" y="477"/>
                  </a:lnTo>
                  <a:cubicBezTo>
                    <a:pt x="310" y="382"/>
                    <a:pt x="381" y="310"/>
                    <a:pt x="477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0" y="215"/>
                    <a:pt x="0" y="477"/>
                  </a:cubicBezTo>
                  <a:lnTo>
                    <a:pt x="0" y="1120"/>
                  </a:lnTo>
                  <a:cubicBezTo>
                    <a:pt x="0" y="1358"/>
                    <a:pt x="215" y="1573"/>
                    <a:pt x="477" y="1573"/>
                  </a:cubicBezTo>
                  <a:lnTo>
                    <a:pt x="1120" y="1573"/>
                  </a:lnTo>
                  <a:cubicBezTo>
                    <a:pt x="1381" y="1573"/>
                    <a:pt x="1596" y="1358"/>
                    <a:pt x="1596" y="1120"/>
                  </a:cubicBezTo>
                  <a:lnTo>
                    <a:pt x="1596" y="477"/>
                  </a:lnTo>
                  <a:cubicBezTo>
                    <a:pt x="1596" y="215"/>
                    <a:pt x="1381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65;p77">
              <a:extLst>
                <a:ext uri="{FF2B5EF4-FFF2-40B4-BE49-F238E27FC236}">
                  <a16:creationId xmlns:a16="http://schemas.microsoft.com/office/drawing/2014/main" id="{8D005458-78F8-45D4-AC6B-02409B7F12F2}"/>
                </a:ext>
              </a:extLst>
            </p:cNvPr>
            <p:cNvSpPr/>
            <p:nvPr/>
          </p:nvSpPr>
          <p:spPr>
            <a:xfrm>
              <a:off x="4965879" y="3475581"/>
              <a:ext cx="54776" cy="54776"/>
            </a:xfrm>
            <a:custGeom>
              <a:avLst/>
              <a:gdLst/>
              <a:ahLst/>
              <a:cxnLst/>
              <a:rect l="l" t="t" r="r" b="b"/>
              <a:pathLst>
                <a:path w="1573" h="1573" extrusionOk="0">
                  <a:moveTo>
                    <a:pt x="1096" y="310"/>
                  </a:moveTo>
                  <a:cubicBezTo>
                    <a:pt x="1191" y="310"/>
                    <a:pt x="1263" y="382"/>
                    <a:pt x="1263" y="477"/>
                  </a:cubicBezTo>
                  <a:lnTo>
                    <a:pt x="1263" y="1120"/>
                  </a:lnTo>
                  <a:cubicBezTo>
                    <a:pt x="1263" y="1192"/>
                    <a:pt x="1191" y="1263"/>
                    <a:pt x="1096" y="1263"/>
                  </a:cubicBezTo>
                  <a:lnTo>
                    <a:pt x="477" y="1263"/>
                  </a:lnTo>
                  <a:cubicBezTo>
                    <a:pt x="381" y="1263"/>
                    <a:pt x="310" y="1192"/>
                    <a:pt x="310" y="1120"/>
                  </a:cubicBezTo>
                  <a:lnTo>
                    <a:pt x="310" y="477"/>
                  </a:lnTo>
                  <a:cubicBezTo>
                    <a:pt x="310" y="382"/>
                    <a:pt x="381" y="310"/>
                    <a:pt x="477" y="310"/>
                  </a:cubicBezTo>
                  <a:close/>
                  <a:moveTo>
                    <a:pt x="477" y="1"/>
                  </a:moveTo>
                  <a:cubicBezTo>
                    <a:pt x="215" y="1"/>
                    <a:pt x="0" y="215"/>
                    <a:pt x="0" y="477"/>
                  </a:cubicBezTo>
                  <a:lnTo>
                    <a:pt x="0" y="1120"/>
                  </a:lnTo>
                  <a:cubicBezTo>
                    <a:pt x="0" y="1358"/>
                    <a:pt x="215" y="1573"/>
                    <a:pt x="477" y="1573"/>
                  </a:cubicBezTo>
                  <a:lnTo>
                    <a:pt x="1096" y="1573"/>
                  </a:lnTo>
                  <a:cubicBezTo>
                    <a:pt x="1358" y="1573"/>
                    <a:pt x="1572" y="1358"/>
                    <a:pt x="1572" y="1120"/>
                  </a:cubicBezTo>
                  <a:lnTo>
                    <a:pt x="1572" y="477"/>
                  </a:lnTo>
                  <a:cubicBezTo>
                    <a:pt x="1572" y="215"/>
                    <a:pt x="1358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66;p77">
              <a:extLst>
                <a:ext uri="{FF2B5EF4-FFF2-40B4-BE49-F238E27FC236}">
                  <a16:creationId xmlns:a16="http://schemas.microsoft.com/office/drawing/2014/main" id="{B5C052B1-A95B-4B95-AB06-DB59DC8E2D36}"/>
                </a:ext>
              </a:extLst>
            </p:cNvPr>
            <p:cNvSpPr/>
            <p:nvPr/>
          </p:nvSpPr>
          <p:spPr>
            <a:xfrm>
              <a:off x="5020618" y="3246106"/>
              <a:ext cx="44817" cy="64491"/>
            </a:xfrm>
            <a:custGeom>
              <a:avLst/>
              <a:gdLst/>
              <a:ahLst/>
              <a:cxnLst/>
              <a:rect l="l" t="t" r="r" b="b"/>
              <a:pathLst>
                <a:path w="1287" h="1852" extrusionOk="0">
                  <a:moveTo>
                    <a:pt x="643" y="256"/>
                  </a:moveTo>
                  <a:cubicBezTo>
                    <a:pt x="810" y="256"/>
                    <a:pt x="953" y="399"/>
                    <a:pt x="953" y="590"/>
                  </a:cubicBezTo>
                  <a:lnTo>
                    <a:pt x="953" y="1209"/>
                  </a:lnTo>
                  <a:cubicBezTo>
                    <a:pt x="941" y="1399"/>
                    <a:pt x="792" y="1495"/>
                    <a:pt x="643" y="1495"/>
                  </a:cubicBezTo>
                  <a:cubicBezTo>
                    <a:pt x="494" y="1495"/>
                    <a:pt x="345" y="1399"/>
                    <a:pt x="334" y="1209"/>
                  </a:cubicBezTo>
                  <a:lnTo>
                    <a:pt x="334" y="590"/>
                  </a:lnTo>
                  <a:cubicBezTo>
                    <a:pt x="334" y="399"/>
                    <a:pt x="476" y="256"/>
                    <a:pt x="643" y="256"/>
                  </a:cubicBezTo>
                  <a:close/>
                  <a:moveTo>
                    <a:pt x="640" y="0"/>
                  </a:moveTo>
                  <a:cubicBezTo>
                    <a:pt x="340" y="0"/>
                    <a:pt x="36" y="197"/>
                    <a:pt x="0" y="590"/>
                  </a:cubicBezTo>
                  <a:lnTo>
                    <a:pt x="0" y="1209"/>
                  </a:lnTo>
                  <a:cubicBezTo>
                    <a:pt x="0" y="1566"/>
                    <a:pt x="286" y="1852"/>
                    <a:pt x="643" y="1852"/>
                  </a:cubicBezTo>
                  <a:cubicBezTo>
                    <a:pt x="1000" y="1852"/>
                    <a:pt x="1286" y="1566"/>
                    <a:pt x="1262" y="1209"/>
                  </a:cubicBezTo>
                  <a:lnTo>
                    <a:pt x="1262" y="590"/>
                  </a:lnTo>
                  <a:cubicBezTo>
                    <a:pt x="1239" y="197"/>
                    <a:pt x="941" y="0"/>
                    <a:pt x="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67;p77">
              <a:extLst>
                <a:ext uri="{FF2B5EF4-FFF2-40B4-BE49-F238E27FC236}">
                  <a16:creationId xmlns:a16="http://schemas.microsoft.com/office/drawing/2014/main" id="{7645639F-7E1B-4F32-90E1-851309D22DC0}"/>
                </a:ext>
              </a:extLst>
            </p:cNvPr>
            <p:cNvSpPr/>
            <p:nvPr/>
          </p:nvSpPr>
          <p:spPr>
            <a:xfrm>
              <a:off x="4838988" y="3250041"/>
              <a:ext cx="43981" cy="10795"/>
            </a:xfrm>
            <a:custGeom>
              <a:avLst/>
              <a:gdLst/>
              <a:ahLst/>
              <a:cxnLst/>
              <a:rect l="l" t="t" r="r" b="b"/>
              <a:pathLst>
                <a:path w="1263" h="310" extrusionOk="0">
                  <a:moveTo>
                    <a:pt x="1" y="0"/>
                  </a:moveTo>
                  <a:lnTo>
                    <a:pt x="1" y="310"/>
                  </a:lnTo>
                  <a:lnTo>
                    <a:pt x="1263" y="310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68;p77">
              <a:extLst>
                <a:ext uri="{FF2B5EF4-FFF2-40B4-BE49-F238E27FC236}">
                  <a16:creationId xmlns:a16="http://schemas.microsoft.com/office/drawing/2014/main" id="{84E240E7-33CD-4C8F-A06E-460321F64645}"/>
                </a:ext>
              </a:extLst>
            </p:cNvPr>
            <p:cNvSpPr/>
            <p:nvPr/>
          </p:nvSpPr>
          <p:spPr>
            <a:xfrm>
              <a:off x="4838988" y="3271596"/>
              <a:ext cx="77167" cy="11631"/>
            </a:xfrm>
            <a:custGeom>
              <a:avLst/>
              <a:gdLst/>
              <a:ahLst/>
              <a:cxnLst/>
              <a:rect l="l" t="t" r="r" b="b"/>
              <a:pathLst>
                <a:path w="2216" h="334" extrusionOk="0">
                  <a:moveTo>
                    <a:pt x="1" y="0"/>
                  </a:moveTo>
                  <a:lnTo>
                    <a:pt x="1" y="334"/>
                  </a:lnTo>
                  <a:lnTo>
                    <a:pt x="2216" y="334"/>
                  </a:lnTo>
                  <a:lnTo>
                    <a:pt x="22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69;p77">
              <a:extLst>
                <a:ext uri="{FF2B5EF4-FFF2-40B4-BE49-F238E27FC236}">
                  <a16:creationId xmlns:a16="http://schemas.microsoft.com/office/drawing/2014/main" id="{608541AE-F73B-4AE6-A3AE-67F09A92799A}"/>
                </a:ext>
              </a:extLst>
            </p:cNvPr>
            <p:cNvSpPr/>
            <p:nvPr/>
          </p:nvSpPr>
          <p:spPr>
            <a:xfrm>
              <a:off x="4838988" y="3293986"/>
              <a:ext cx="33221" cy="10830"/>
            </a:xfrm>
            <a:custGeom>
              <a:avLst/>
              <a:gdLst/>
              <a:ahLst/>
              <a:cxnLst/>
              <a:rect l="l" t="t" r="r" b="b"/>
              <a:pathLst>
                <a:path w="954" h="311" extrusionOk="0">
                  <a:moveTo>
                    <a:pt x="1" y="0"/>
                  </a:moveTo>
                  <a:lnTo>
                    <a:pt x="1" y="310"/>
                  </a:lnTo>
                  <a:lnTo>
                    <a:pt x="953" y="310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70;p77">
              <a:extLst>
                <a:ext uri="{FF2B5EF4-FFF2-40B4-BE49-F238E27FC236}">
                  <a16:creationId xmlns:a16="http://schemas.microsoft.com/office/drawing/2014/main" id="{7F1FF91F-758A-4507-AA21-892C48739B39}"/>
                </a:ext>
              </a:extLst>
            </p:cNvPr>
            <p:cNvSpPr/>
            <p:nvPr/>
          </p:nvSpPr>
          <p:spPr>
            <a:xfrm>
              <a:off x="4882933" y="3293986"/>
              <a:ext cx="11666" cy="10830"/>
            </a:xfrm>
            <a:custGeom>
              <a:avLst/>
              <a:gdLst/>
              <a:ahLst/>
              <a:cxnLst/>
              <a:rect l="l" t="t" r="r" b="b"/>
              <a:pathLst>
                <a:path w="335" h="311" extrusionOk="0">
                  <a:moveTo>
                    <a:pt x="1" y="0"/>
                  </a:moveTo>
                  <a:lnTo>
                    <a:pt x="1" y="310"/>
                  </a:lnTo>
                  <a:lnTo>
                    <a:pt x="334" y="31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71;p77">
              <a:extLst>
                <a:ext uri="{FF2B5EF4-FFF2-40B4-BE49-F238E27FC236}">
                  <a16:creationId xmlns:a16="http://schemas.microsoft.com/office/drawing/2014/main" id="{2A4ADEDB-4A5C-4D21-8847-A04FAF3E21FA}"/>
                </a:ext>
              </a:extLst>
            </p:cNvPr>
            <p:cNvSpPr/>
            <p:nvPr/>
          </p:nvSpPr>
          <p:spPr>
            <a:xfrm>
              <a:off x="4811619" y="3200281"/>
              <a:ext cx="297767" cy="352473"/>
            </a:xfrm>
            <a:custGeom>
              <a:avLst/>
              <a:gdLst/>
              <a:ahLst/>
              <a:cxnLst/>
              <a:rect l="l" t="t" r="r" b="b"/>
              <a:pathLst>
                <a:path w="8551" h="10122" extrusionOk="0">
                  <a:moveTo>
                    <a:pt x="7455" y="310"/>
                  </a:moveTo>
                  <a:cubicBezTo>
                    <a:pt x="7883" y="310"/>
                    <a:pt x="8241" y="667"/>
                    <a:pt x="8241" y="1120"/>
                  </a:cubicBezTo>
                  <a:lnTo>
                    <a:pt x="8241" y="9026"/>
                  </a:lnTo>
                  <a:cubicBezTo>
                    <a:pt x="8241" y="9455"/>
                    <a:pt x="7883" y="9812"/>
                    <a:pt x="7455" y="9812"/>
                  </a:cubicBezTo>
                  <a:lnTo>
                    <a:pt x="1120" y="9812"/>
                  </a:lnTo>
                  <a:cubicBezTo>
                    <a:pt x="692" y="9812"/>
                    <a:pt x="334" y="9455"/>
                    <a:pt x="334" y="9026"/>
                  </a:cubicBezTo>
                  <a:lnTo>
                    <a:pt x="334" y="1120"/>
                  </a:lnTo>
                  <a:cubicBezTo>
                    <a:pt x="334" y="667"/>
                    <a:pt x="692" y="310"/>
                    <a:pt x="1120" y="310"/>
                  </a:cubicBezTo>
                  <a:close/>
                  <a:moveTo>
                    <a:pt x="1120" y="0"/>
                  </a:moveTo>
                  <a:cubicBezTo>
                    <a:pt x="501" y="0"/>
                    <a:pt x="1" y="501"/>
                    <a:pt x="1" y="1120"/>
                  </a:cubicBezTo>
                  <a:lnTo>
                    <a:pt x="1" y="9026"/>
                  </a:lnTo>
                  <a:cubicBezTo>
                    <a:pt x="1" y="9621"/>
                    <a:pt x="501" y="10122"/>
                    <a:pt x="1120" y="10122"/>
                  </a:cubicBezTo>
                  <a:lnTo>
                    <a:pt x="7455" y="10122"/>
                  </a:lnTo>
                  <a:cubicBezTo>
                    <a:pt x="8050" y="10122"/>
                    <a:pt x="8550" y="9621"/>
                    <a:pt x="8550" y="9026"/>
                  </a:cubicBezTo>
                  <a:lnTo>
                    <a:pt x="8550" y="1120"/>
                  </a:lnTo>
                  <a:cubicBezTo>
                    <a:pt x="8550" y="501"/>
                    <a:pt x="8050" y="0"/>
                    <a:pt x="7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72;p77">
              <a:extLst>
                <a:ext uri="{FF2B5EF4-FFF2-40B4-BE49-F238E27FC236}">
                  <a16:creationId xmlns:a16="http://schemas.microsoft.com/office/drawing/2014/main" id="{E70BDBF4-3BA1-4E3B-A0B3-491E6F0A691D}"/>
                </a:ext>
              </a:extLst>
            </p:cNvPr>
            <p:cNvSpPr/>
            <p:nvPr/>
          </p:nvSpPr>
          <p:spPr>
            <a:xfrm>
              <a:off x="4834009" y="3222671"/>
              <a:ext cx="252985" cy="109482"/>
            </a:xfrm>
            <a:custGeom>
              <a:avLst/>
              <a:gdLst/>
              <a:ahLst/>
              <a:cxnLst/>
              <a:rect l="l" t="t" r="r" b="b"/>
              <a:pathLst>
                <a:path w="7265" h="3144" extrusionOk="0">
                  <a:moveTo>
                    <a:pt x="6645" y="310"/>
                  </a:moveTo>
                  <a:cubicBezTo>
                    <a:pt x="6812" y="310"/>
                    <a:pt x="6955" y="453"/>
                    <a:pt x="6955" y="620"/>
                  </a:cubicBezTo>
                  <a:lnTo>
                    <a:pt x="6955" y="2525"/>
                  </a:lnTo>
                  <a:cubicBezTo>
                    <a:pt x="6955" y="2691"/>
                    <a:pt x="6812" y="2834"/>
                    <a:pt x="6645" y="2834"/>
                  </a:cubicBezTo>
                  <a:lnTo>
                    <a:pt x="620" y="2834"/>
                  </a:lnTo>
                  <a:cubicBezTo>
                    <a:pt x="453" y="2834"/>
                    <a:pt x="310" y="2691"/>
                    <a:pt x="310" y="2525"/>
                  </a:cubicBezTo>
                  <a:lnTo>
                    <a:pt x="310" y="620"/>
                  </a:lnTo>
                  <a:cubicBezTo>
                    <a:pt x="310" y="453"/>
                    <a:pt x="453" y="310"/>
                    <a:pt x="620" y="310"/>
                  </a:cubicBezTo>
                  <a:close/>
                  <a:moveTo>
                    <a:pt x="620" y="0"/>
                  </a:moveTo>
                  <a:cubicBezTo>
                    <a:pt x="263" y="0"/>
                    <a:pt x="1" y="262"/>
                    <a:pt x="1" y="620"/>
                  </a:cubicBezTo>
                  <a:lnTo>
                    <a:pt x="1" y="2525"/>
                  </a:lnTo>
                  <a:cubicBezTo>
                    <a:pt x="1" y="2858"/>
                    <a:pt x="263" y="3144"/>
                    <a:pt x="620" y="3144"/>
                  </a:cubicBezTo>
                  <a:lnTo>
                    <a:pt x="6645" y="3144"/>
                  </a:lnTo>
                  <a:cubicBezTo>
                    <a:pt x="6979" y="3144"/>
                    <a:pt x="7264" y="2858"/>
                    <a:pt x="7264" y="2525"/>
                  </a:cubicBezTo>
                  <a:lnTo>
                    <a:pt x="7264" y="620"/>
                  </a:lnTo>
                  <a:cubicBezTo>
                    <a:pt x="7264" y="262"/>
                    <a:pt x="6979" y="0"/>
                    <a:pt x="66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73;p77">
              <a:extLst>
                <a:ext uri="{FF2B5EF4-FFF2-40B4-BE49-F238E27FC236}">
                  <a16:creationId xmlns:a16="http://schemas.microsoft.com/office/drawing/2014/main" id="{7298BC8E-DFCA-4DD4-9B19-08B08317D728}"/>
                </a:ext>
              </a:extLst>
            </p:cNvPr>
            <p:cNvSpPr/>
            <p:nvPr/>
          </p:nvSpPr>
          <p:spPr>
            <a:xfrm>
              <a:off x="5032214" y="3409246"/>
              <a:ext cx="54776" cy="121113"/>
            </a:xfrm>
            <a:custGeom>
              <a:avLst/>
              <a:gdLst/>
              <a:ahLst/>
              <a:cxnLst/>
              <a:rect l="l" t="t" r="r" b="b"/>
              <a:pathLst>
                <a:path w="1573" h="3478" extrusionOk="0">
                  <a:moveTo>
                    <a:pt x="1120" y="334"/>
                  </a:moveTo>
                  <a:cubicBezTo>
                    <a:pt x="1191" y="334"/>
                    <a:pt x="1263" y="406"/>
                    <a:pt x="1263" y="477"/>
                  </a:cubicBezTo>
                  <a:lnTo>
                    <a:pt x="1263" y="3025"/>
                  </a:lnTo>
                  <a:cubicBezTo>
                    <a:pt x="1263" y="3097"/>
                    <a:pt x="1191" y="3168"/>
                    <a:pt x="1120" y="3168"/>
                  </a:cubicBezTo>
                  <a:lnTo>
                    <a:pt x="477" y="3168"/>
                  </a:lnTo>
                  <a:cubicBezTo>
                    <a:pt x="382" y="3168"/>
                    <a:pt x="310" y="3097"/>
                    <a:pt x="310" y="3025"/>
                  </a:cubicBezTo>
                  <a:lnTo>
                    <a:pt x="310" y="477"/>
                  </a:lnTo>
                  <a:cubicBezTo>
                    <a:pt x="310" y="406"/>
                    <a:pt x="382" y="334"/>
                    <a:pt x="477" y="334"/>
                  </a:cubicBezTo>
                  <a:close/>
                  <a:moveTo>
                    <a:pt x="477" y="1"/>
                  </a:moveTo>
                  <a:cubicBezTo>
                    <a:pt x="215" y="1"/>
                    <a:pt x="1" y="215"/>
                    <a:pt x="1" y="477"/>
                  </a:cubicBezTo>
                  <a:lnTo>
                    <a:pt x="1" y="3025"/>
                  </a:lnTo>
                  <a:cubicBezTo>
                    <a:pt x="1" y="3263"/>
                    <a:pt x="215" y="3478"/>
                    <a:pt x="477" y="3478"/>
                  </a:cubicBezTo>
                  <a:lnTo>
                    <a:pt x="1120" y="3478"/>
                  </a:lnTo>
                  <a:cubicBezTo>
                    <a:pt x="1358" y="3478"/>
                    <a:pt x="1572" y="3263"/>
                    <a:pt x="1572" y="3025"/>
                  </a:cubicBezTo>
                  <a:lnTo>
                    <a:pt x="1572" y="477"/>
                  </a:lnTo>
                  <a:cubicBezTo>
                    <a:pt x="1572" y="215"/>
                    <a:pt x="1358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6"/>
          <p:cNvSpPr txBox="1">
            <a:spLocks noGrp="1"/>
          </p:cNvSpPr>
          <p:nvPr>
            <p:ph type="title"/>
          </p:nvPr>
        </p:nvSpPr>
        <p:spPr>
          <a:xfrm>
            <a:off x="2500822" y="2445575"/>
            <a:ext cx="3963600" cy="12234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accent2"/>
                </a:solidFill>
              </a:rPr>
              <a:t>Collabora con il territorio</a:t>
            </a:r>
            <a:r>
              <a:rPr lang="en" dirty="0">
                <a:solidFill>
                  <a:schemeClr val="accent2"/>
                </a:solidFill>
              </a:rPr>
              <a:t>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95" name="Google Shape;495;p46"/>
          <p:cNvSpPr txBox="1">
            <a:spLocks noGrp="1"/>
          </p:cNvSpPr>
          <p:nvPr>
            <p:ph type="title" idx="2"/>
          </p:nvPr>
        </p:nvSpPr>
        <p:spPr>
          <a:xfrm>
            <a:off x="3365850" y="1121975"/>
            <a:ext cx="2412300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9061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1"/>
          <p:cNvSpPr txBox="1">
            <a:spLocks noGrp="1"/>
          </p:cNvSpPr>
          <p:nvPr>
            <p:ph type="title"/>
          </p:nvPr>
        </p:nvSpPr>
        <p:spPr>
          <a:xfrm>
            <a:off x="0" y="470473"/>
            <a:ext cx="53136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…e non solo!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39147E-B202-4301-84A5-40B44B8E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21" y="210573"/>
            <a:ext cx="1482207" cy="19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bato a Capri una giornata dedicata alla prevenzione oncologica della cute  e dei nei | Capri News">
            <a:extLst>
              <a:ext uri="{FF2B5EF4-FFF2-40B4-BE49-F238E27FC236}">
                <a16:creationId xmlns:a16="http://schemas.microsoft.com/office/drawing/2014/main" id="{8B83ECB5-027D-4361-A03B-F98C0B162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10" y="3659195"/>
            <a:ext cx="2000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tarina S.p.A. Contarina">
            <a:extLst>
              <a:ext uri="{FF2B5EF4-FFF2-40B4-BE49-F238E27FC236}">
                <a16:creationId xmlns:a16="http://schemas.microsoft.com/office/drawing/2014/main" id="{CD4E0A7D-E786-4FC3-A182-CBCFB1BB4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0" y="1011040"/>
            <a:ext cx="1567677" cy="156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ions Club di Montebelluna - Home | Facebook">
            <a:extLst>
              <a:ext uri="{FF2B5EF4-FFF2-40B4-BE49-F238E27FC236}">
                <a16:creationId xmlns:a16="http://schemas.microsoft.com/office/drawing/2014/main" id="{405B1BFE-BCEC-407E-90C0-6718FB3B4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5" y="2885053"/>
            <a:ext cx="1655308" cy="154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550711E-9960-4817-B393-FB0D1B5E72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6843" y="2422873"/>
            <a:ext cx="3690314" cy="952500"/>
          </a:xfrm>
          <a:prstGeom prst="rect">
            <a:avLst/>
          </a:prstGeom>
        </p:spPr>
      </p:pic>
      <p:pic>
        <p:nvPicPr>
          <p:cNvPr id="1036" name="Picture 12" descr="BRITISH INSTITUTES – IMPARARE LE LINGUE A GALLARATE E VARESE -">
            <a:extLst>
              <a:ext uri="{FF2B5EF4-FFF2-40B4-BE49-F238E27FC236}">
                <a16:creationId xmlns:a16="http://schemas.microsoft.com/office/drawing/2014/main" id="{723286CB-5889-483C-B998-80DDD3397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92" y="383794"/>
            <a:ext cx="945555" cy="178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mune di Caerano di San Marco - Alto Trevigiano Servizi">
            <a:extLst>
              <a:ext uri="{FF2B5EF4-FFF2-40B4-BE49-F238E27FC236}">
                <a16:creationId xmlns:a16="http://schemas.microsoft.com/office/drawing/2014/main" id="{77079AFD-F477-43FE-A822-B5126172D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32" y="3458018"/>
            <a:ext cx="21526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DFBE7F2-294D-48BE-A4AA-FC161D3119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3675" y="460396"/>
            <a:ext cx="2831141" cy="1143000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9E2167D-67CC-49C4-BA6E-ED2B49C12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EC57921-A755-42C8-A45B-9A5EAC875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5" y="565369"/>
            <a:ext cx="2228213" cy="2273999"/>
          </a:xfrm>
          <a:prstGeom prst="rect">
            <a:avLst/>
          </a:prstGeom>
        </p:spPr>
      </p:pic>
      <p:pic>
        <p:nvPicPr>
          <p:cNvPr id="1026" name="Picture 2" descr="Saranno online i corsi CONI propedeutici ai corsi per Tecnici FISR -  Federazione Italiana Sport Rotellistici">
            <a:extLst>
              <a:ext uri="{FF2B5EF4-FFF2-40B4-BE49-F238E27FC236}">
                <a16:creationId xmlns:a16="http://schemas.microsoft.com/office/drawing/2014/main" id="{57D28010-1686-4377-BFCA-CCCBC657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07" y="1282103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582;p51">
            <a:extLst>
              <a:ext uri="{FF2B5EF4-FFF2-40B4-BE49-F238E27FC236}">
                <a16:creationId xmlns:a16="http://schemas.microsoft.com/office/drawing/2014/main" id="{FE083541-8E4A-49C2-A96E-B1546DAF79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89246" y="1887218"/>
            <a:ext cx="1555993" cy="8047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000" b="1" dirty="0">
                <a:solidFill>
                  <a:schemeClr val="tx1"/>
                </a:solidFill>
              </a:rPr>
              <a:t>Aperti a 360°!</a:t>
            </a:r>
            <a:endParaRPr sz="2000" b="1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615FBE5-2CA8-40F9-BCB0-2BB22C70F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15" y="212793"/>
            <a:ext cx="2787967" cy="80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4DFB061-B79A-4C47-A232-FD4064DC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5" y="3147987"/>
            <a:ext cx="2908541" cy="12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81C6B5E-87EF-47AC-81E1-640DFC818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03" y="2997297"/>
            <a:ext cx="2295965" cy="17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A5DC2CA-056D-4070-9F93-F9E3DBAA6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67" y="3751797"/>
            <a:ext cx="2192314" cy="123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28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6"/>
          <p:cNvSpPr txBox="1">
            <a:spLocks noGrp="1"/>
          </p:cNvSpPr>
          <p:nvPr>
            <p:ph type="title"/>
          </p:nvPr>
        </p:nvSpPr>
        <p:spPr>
          <a:xfrm>
            <a:off x="2500822" y="2193185"/>
            <a:ext cx="3963600" cy="18283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accent2"/>
                </a:solidFill>
              </a:rPr>
              <a:t>Ha personale competente e aggiornato</a:t>
            </a:r>
            <a:r>
              <a:rPr lang="en" dirty="0">
                <a:solidFill>
                  <a:schemeClr val="accent2"/>
                </a:solidFill>
              </a:rPr>
              <a:t>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95" name="Google Shape;495;p46"/>
          <p:cNvSpPr txBox="1">
            <a:spLocks noGrp="1"/>
          </p:cNvSpPr>
          <p:nvPr>
            <p:ph type="title" idx="2"/>
          </p:nvPr>
        </p:nvSpPr>
        <p:spPr>
          <a:xfrm>
            <a:off x="3276472" y="647587"/>
            <a:ext cx="2412300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96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5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accent2"/>
                </a:solidFill>
              </a:rPr>
              <a:t>C</a:t>
            </a:r>
            <a:r>
              <a:rPr lang="en" dirty="0">
                <a:solidFill>
                  <a:schemeClr val="accent2"/>
                </a:solidFill>
              </a:rPr>
              <a:t>ura dei particolari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97" name="Google Shape;597;p53"/>
          <p:cNvSpPr txBox="1">
            <a:spLocks noGrp="1"/>
          </p:cNvSpPr>
          <p:nvPr>
            <p:ph type="title" idx="2"/>
          </p:nvPr>
        </p:nvSpPr>
        <p:spPr>
          <a:xfrm>
            <a:off x="830385" y="2758904"/>
            <a:ext cx="2778000" cy="6678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Aggiornamenti periodici</a:t>
            </a:r>
            <a:endParaRPr dirty="0"/>
          </a:p>
        </p:txBody>
      </p:sp>
      <p:sp>
        <p:nvSpPr>
          <p:cNvPr id="599" name="Google Shape;599;p53"/>
          <p:cNvSpPr txBox="1">
            <a:spLocks noGrp="1"/>
          </p:cNvSpPr>
          <p:nvPr>
            <p:ph type="title" idx="4"/>
          </p:nvPr>
        </p:nvSpPr>
        <p:spPr>
          <a:xfrm>
            <a:off x="5394302" y="2780673"/>
            <a:ext cx="2778000" cy="6849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</a:t>
            </a:r>
            <a:r>
              <a:rPr lang="en" dirty="0"/>
              <a:t>perti verso nuovi orizzonti</a:t>
            </a:r>
            <a:endParaRPr dirty="0"/>
          </a:p>
        </p:txBody>
      </p:sp>
      <p:grpSp>
        <p:nvGrpSpPr>
          <p:cNvPr id="600" name="Google Shape;600;p53"/>
          <p:cNvGrpSpPr/>
          <p:nvPr/>
        </p:nvGrpSpPr>
        <p:grpSpPr>
          <a:xfrm>
            <a:off x="2111625" y="1833865"/>
            <a:ext cx="689721" cy="601631"/>
            <a:chOff x="2111613" y="1757440"/>
            <a:chExt cx="689721" cy="601631"/>
          </a:xfrm>
        </p:grpSpPr>
        <p:sp>
          <p:nvSpPr>
            <p:cNvPr id="601" name="Google Shape;601;p53"/>
            <p:cNvSpPr/>
            <p:nvPr/>
          </p:nvSpPr>
          <p:spPr>
            <a:xfrm>
              <a:off x="2111613" y="1857499"/>
              <a:ext cx="689721" cy="501572"/>
            </a:xfrm>
            <a:custGeom>
              <a:avLst/>
              <a:gdLst/>
              <a:ahLst/>
              <a:cxnLst/>
              <a:rect l="l" t="t" r="r" b="b"/>
              <a:pathLst>
                <a:path w="9908" h="7743" extrusionOk="0">
                  <a:moveTo>
                    <a:pt x="8979" y="313"/>
                  </a:moveTo>
                  <a:lnTo>
                    <a:pt x="8979" y="5576"/>
                  </a:lnTo>
                  <a:lnTo>
                    <a:pt x="5693" y="5576"/>
                  </a:lnTo>
                  <a:cubicBezTo>
                    <a:pt x="5478" y="5576"/>
                    <a:pt x="5288" y="5624"/>
                    <a:pt x="5097" y="5766"/>
                  </a:cubicBezTo>
                  <a:lnTo>
                    <a:pt x="5097" y="599"/>
                  </a:lnTo>
                  <a:lnTo>
                    <a:pt x="5145" y="575"/>
                  </a:lnTo>
                  <a:cubicBezTo>
                    <a:pt x="5288" y="408"/>
                    <a:pt x="5478" y="313"/>
                    <a:pt x="5693" y="313"/>
                  </a:cubicBezTo>
                  <a:close/>
                  <a:moveTo>
                    <a:pt x="8979" y="5885"/>
                  </a:moveTo>
                  <a:lnTo>
                    <a:pt x="8979" y="6481"/>
                  </a:lnTo>
                  <a:lnTo>
                    <a:pt x="5693" y="6481"/>
                  </a:lnTo>
                  <a:cubicBezTo>
                    <a:pt x="5478" y="6481"/>
                    <a:pt x="5288" y="6552"/>
                    <a:pt x="5097" y="6671"/>
                  </a:cubicBezTo>
                  <a:lnTo>
                    <a:pt x="5097" y="6171"/>
                  </a:lnTo>
                  <a:cubicBezTo>
                    <a:pt x="5264" y="6005"/>
                    <a:pt x="5478" y="5885"/>
                    <a:pt x="5693" y="5885"/>
                  </a:cubicBezTo>
                  <a:close/>
                  <a:moveTo>
                    <a:pt x="4216" y="5885"/>
                  </a:moveTo>
                  <a:cubicBezTo>
                    <a:pt x="4454" y="5885"/>
                    <a:pt x="4669" y="6005"/>
                    <a:pt x="4811" y="6171"/>
                  </a:cubicBezTo>
                  <a:lnTo>
                    <a:pt x="4811" y="6695"/>
                  </a:lnTo>
                  <a:cubicBezTo>
                    <a:pt x="4645" y="6576"/>
                    <a:pt x="4430" y="6505"/>
                    <a:pt x="4216" y="6505"/>
                  </a:cubicBezTo>
                  <a:lnTo>
                    <a:pt x="930" y="6505"/>
                  </a:lnTo>
                  <a:lnTo>
                    <a:pt x="930" y="5885"/>
                  </a:lnTo>
                  <a:close/>
                  <a:moveTo>
                    <a:pt x="9527" y="932"/>
                  </a:moveTo>
                  <a:lnTo>
                    <a:pt x="9598" y="7100"/>
                  </a:lnTo>
                  <a:lnTo>
                    <a:pt x="5931" y="7100"/>
                  </a:lnTo>
                  <a:cubicBezTo>
                    <a:pt x="5645" y="7100"/>
                    <a:pt x="5383" y="7219"/>
                    <a:pt x="5192" y="7410"/>
                  </a:cubicBezTo>
                  <a:lnTo>
                    <a:pt x="4692" y="7410"/>
                  </a:lnTo>
                  <a:cubicBezTo>
                    <a:pt x="4502" y="7219"/>
                    <a:pt x="4240" y="7100"/>
                    <a:pt x="3978" y="7100"/>
                  </a:cubicBezTo>
                  <a:lnTo>
                    <a:pt x="310" y="7100"/>
                  </a:lnTo>
                  <a:lnTo>
                    <a:pt x="310" y="932"/>
                  </a:lnTo>
                  <a:lnTo>
                    <a:pt x="596" y="932"/>
                  </a:lnTo>
                  <a:lnTo>
                    <a:pt x="596" y="6814"/>
                  </a:lnTo>
                  <a:lnTo>
                    <a:pt x="4168" y="6814"/>
                  </a:lnTo>
                  <a:cubicBezTo>
                    <a:pt x="4407" y="6814"/>
                    <a:pt x="4621" y="6933"/>
                    <a:pt x="4764" y="7100"/>
                  </a:cubicBezTo>
                  <a:lnTo>
                    <a:pt x="5073" y="7100"/>
                  </a:lnTo>
                  <a:cubicBezTo>
                    <a:pt x="5216" y="6933"/>
                    <a:pt x="5431" y="6814"/>
                    <a:pt x="5669" y="6814"/>
                  </a:cubicBezTo>
                  <a:lnTo>
                    <a:pt x="9241" y="6814"/>
                  </a:lnTo>
                  <a:lnTo>
                    <a:pt x="9241" y="932"/>
                  </a:lnTo>
                  <a:close/>
                  <a:moveTo>
                    <a:pt x="4283" y="0"/>
                  </a:moveTo>
                  <a:cubicBezTo>
                    <a:pt x="4261" y="0"/>
                    <a:pt x="4238" y="1"/>
                    <a:pt x="4216" y="3"/>
                  </a:cubicBezTo>
                  <a:lnTo>
                    <a:pt x="3716" y="3"/>
                  </a:lnTo>
                  <a:lnTo>
                    <a:pt x="3716" y="289"/>
                  </a:lnTo>
                  <a:lnTo>
                    <a:pt x="4216" y="289"/>
                  </a:lnTo>
                  <a:cubicBezTo>
                    <a:pt x="4430" y="313"/>
                    <a:pt x="4621" y="408"/>
                    <a:pt x="4764" y="599"/>
                  </a:cubicBezTo>
                  <a:lnTo>
                    <a:pt x="4788" y="623"/>
                  </a:lnTo>
                  <a:lnTo>
                    <a:pt x="4788" y="5766"/>
                  </a:lnTo>
                  <a:cubicBezTo>
                    <a:pt x="4621" y="5647"/>
                    <a:pt x="4407" y="5576"/>
                    <a:pt x="4192" y="5576"/>
                  </a:cubicBezTo>
                  <a:lnTo>
                    <a:pt x="930" y="5576"/>
                  </a:lnTo>
                  <a:lnTo>
                    <a:pt x="930" y="313"/>
                  </a:lnTo>
                  <a:lnTo>
                    <a:pt x="1215" y="313"/>
                  </a:lnTo>
                  <a:lnTo>
                    <a:pt x="1215" y="27"/>
                  </a:lnTo>
                  <a:lnTo>
                    <a:pt x="620" y="27"/>
                  </a:lnTo>
                  <a:lnTo>
                    <a:pt x="620" y="623"/>
                  </a:lnTo>
                  <a:lnTo>
                    <a:pt x="1" y="623"/>
                  </a:lnTo>
                  <a:lnTo>
                    <a:pt x="1" y="7433"/>
                  </a:lnTo>
                  <a:lnTo>
                    <a:pt x="3978" y="7433"/>
                  </a:lnTo>
                  <a:cubicBezTo>
                    <a:pt x="4192" y="7457"/>
                    <a:pt x="4407" y="7552"/>
                    <a:pt x="4573" y="7743"/>
                  </a:cubicBezTo>
                  <a:lnTo>
                    <a:pt x="5335" y="7743"/>
                  </a:lnTo>
                  <a:cubicBezTo>
                    <a:pt x="5478" y="7552"/>
                    <a:pt x="5693" y="7457"/>
                    <a:pt x="5931" y="7433"/>
                  </a:cubicBezTo>
                  <a:lnTo>
                    <a:pt x="9908" y="7433"/>
                  </a:lnTo>
                  <a:lnTo>
                    <a:pt x="9908" y="623"/>
                  </a:lnTo>
                  <a:lnTo>
                    <a:pt x="9265" y="623"/>
                  </a:lnTo>
                  <a:lnTo>
                    <a:pt x="9265" y="3"/>
                  </a:lnTo>
                  <a:lnTo>
                    <a:pt x="5693" y="3"/>
                  </a:lnTo>
                  <a:cubicBezTo>
                    <a:pt x="5670" y="1"/>
                    <a:pt x="5648" y="0"/>
                    <a:pt x="5626" y="0"/>
                  </a:cubicBezTo>
                  <a:cubicBezTo>
                    <a:pt x="5387" y="0"/>
                    <a:pt x="5152" y="115"/>
                    <a:pt x="4978" y="289"/>
                  </a:cubicBezTo>
                  <a:lnTo>
                    <a:pt x="4931" y="289"/>
                  </a:lnTo>
                  <a:cubicBezTo>
                    <a:pt x="4756" y="115"/>
                    <a:pt x="4522" y="0"/>
                    <a:pt x="4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3"/>
            <p:cNvSpPr/>
            <p:nvPr/>
          </p:nvSpPr>
          <p:spPr>
            <a:xfrm>
              <a:off x="2219373" y="1837613"/>
              <a:ext cx="129410" cy="240713"/>
            </a:xfrm>
            <a:custGeom>
              <a:avLst/>
              <a:gdLst/>
              <a:ahLst/>
              <a:cxnLst/>
              <a:rect l="l" t="t" r="r" b="b"/>
              <a:pathLst>
                <a:path w="1859" h="3716" extrusionOk="0">
                  <a:moveTo>
                    <a:pt x="1549" y="310"/>
                  </a:moveTo>
                  <a:lnTo>
                    <a:pt x="1549" y="3073"/>
                  </a:lnTo>
                  <a:lnTo>
                    <a:pt x="930" y="2573"/>
                  </a:lnTo>
                  <a:lnTo>
                    <a:pt x="310" y="3073"/>
                  </a:lnTo>
                  <a:lnTo>
                    <a:pt x="310" y="310"/>
                  </a:lnTo>
                  <a:close/>
                  <a:moveTo>
                    <a:pt x="1" y="1"/>
                  </a:moveTo>
                  <a:lnTo>
                    <a:pt x="1" y="3716"/>
                  </a:lnTo>
                  <a:lnTo>
                    <a:pt x="930" y="2978"/>
                  </a:lnTo>
                  <a:lnTo>
                    <a:pt x="1858" y="3716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3"/>
            <p:cNvSpPr/>
            <p:nvPr/>
          </p:nvSpPr>
          <p:spPr>
            <a:xfrm>
              <a:off x="2272431" y="1757440"/>
              <a:ext cx="21649" cy="20146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" y="1"/>
                  </a:moveTo>
                  <a:lnTo>
                    <a:pt x="1" y="310"/>
                  </a:lnTo>
                  <a:lnTo>
                    <a:pt x="310" y="310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3"/>
            <p:cNvSpPr/>
            <p:nvPr/>
          </p:nvSpPr>
          <p:spPr>
            <a:xfrm>
              <a:off x="2272431" y="1797536"/>
              <a:ext cx="21649" cy="20146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" y="1"/>
                  </a:moveTo>
                  <a:lnTo>
                    <a:pt x="1" y="310"/>
                  </a:lnTo>
                  <a:lnTo>
                    <a:pt x="310" y="310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3"/>
            <p:cNvSpPr/>
            <p:nvPr/>
          </p:nvSpPr>
          <p:spPr>
            <a:xfrm>
              <a:off x="2521158" y="1817617"/>
              <a:ext cx="170759" cy="20081"/>
            </a:xfrm>
            <a:custGeom>
              <a:avLst/>
              <a:gdLst/>
              <a:ahLst/>
              <a:cxnLst/>
              <a:rect l="l" t="t" r="r" b="b"/>
              <a:pathLst>
                <a:path w="2453" h="310" extrusionOk="0">
                  <a:moveTo>
                    <a:pt x="0" y="0"/>
                  </a:moveTo>
                  <a:lnTo>
                    <a:pt x="0" y="310"/>
                  </a:lnTo>
                  <a:lnTo>
                    <a:pt x="2453" y="31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3"/>
            <p:cNvSpPr/>
            <p:nvPr/>
          </p:nvSpPr>
          <p:spPr>
            <a:xfrm>
              <a:off x="2521145" y="1998064"/>
              <a:ext cx="170759" cy="20146"/>
            </a:xfrm>
            <a:custGeom>
              <a:avLst/>
              <a:gdLst/>
              <a:ahLst/>
              <a:cxnLst/>
              <a:rect l="l" t="t" r="r" b="b"/>
              <a:pathLst>
                <a:path w="2453" h="311" extrusionOk="0">
                  <a:moveTo>
                    <a:pt x="0" y="0"/>
                  </a:moveTo>
                  <a:lnTo>
                    <a:pt x="0" y="310"/>
                  </a:lnTo>
                  <a:lnTo>
                    <a:pt x="2453" y="31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3"/>
            <p:cNvSpPr/>
            <p:nvPr/>
          </p:nvSpPr>
          <p:spPr>
            <a:xfrm>
              <a:off x="2521145" y="2038160"/>
              <a:ext cx="170759" cy="20146"/>
            </a:xfrm>
            <a:custGeom>
              <a:avLst/>
              <a:gdLst/>
              <a:ahLst/>
              <a:cxnLst/>
              <a:rect l="l" t="t" r="r" b="b"/>
              <a:pathLst>
                <a:path w="2453" h="311" extrusionOk="0">
                  <a:moveTo>
                    <a:pt x="0" y="1"/>
                  </a:moveTo>
                  <a:lnTo>
                    <a:pt x="0" y="310"/>
                  </a:lnTo>
                  <a:lnTo>
                    <a:pt x="2453" y="310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3"/>
            <p:cNvSpPr/>
            <p:nvPr/>
          </p:nvSpPr>
          <p:spPr>
            <a:xfrm>
              <a:off x="2521145" y="2078257"/>
              <a:ext cx="170759" cy="20146"/>
            </a:xfrm>
            <a:custGeom>
              <a:avLst/>
              <a:gdLst/>
              <a:ahLst/>
              <a:cxnLst/>
              <a:rect l="l" t="t" r="r" b="b"/>
              <a:pathLst>
                <a:path w="2453" h="311" extrusionOk="0">
                  <a:moveTo>
                    <a:pt x="0" y="1"/>
                  </a:moveTo>
                  <a:lnTo>
                    <a:pt x="0" y="310"/>
                  </a:lnTo>
                  <a:lnTo>
                    <a:pt x="2453" y="310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3"/>
            <p:cNvSpPr/>
            <p:nvPr/>
          </p:nvSpPr>
          <p:spPr>
            <a:xfrm>
              <a:off x="2521145" y="2118353"/>
              <a:ext cx="21580" cy="20146"/>
            </a:xfrm>
            <a:custGeom>
              <a:avLst/>
              <a:gdLst/>
              <a:ahLst/>
              <a:cxnLst/>
              <a:rect l="l" t="t" r="r" b="b"/>
              <a:pathLst>
                <a:path w="310" h="311" extrusionOk="0">
                  <a:moveTo>
                    <a:pt x="0" y="1"/>
                  </a:moveTo>
                  <a:lnTo>
                    <a:pt x="0" y="311"/>
                  </a:lnTo>
                  <a:lnTo>
                    <a:pt x="310" y="31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3"/>
            <p:cNvSpPr/>
            <p:nvPr/>
          </p:nvSpPr>
          <p:spPr>
            <a:xfrm>
              <a:off x="2564236" y="2118353"/>
              <a:ext cx="21580" cy="20146"/>
            </a:xfrm>
            <a:custGeom>
              <a:avLst/>
              <a:gdLst/>
              <a:ahLst/>
              <a:cxnLst/>
              <a:rect l="l" t="t" r="r" b="b"/>
              <a:pathLst>
                <a:path w="310" h="311" extrusionOk="0">
                  <a:moveTo>
                    <a:pt x="0" y="1"/>
                  </a:moveTo>
                  <a:lnTo>
                    <a:pt x="0" y="311"/>
                  </a:lnTo>
                  <a:lnTo>
                    <a:pt x="310" y="31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3"/>
            <p:cNvSpPr/>
            <p:nvPr/>
          </p:nvSpPr>
          <p:spPr>
            <a:xfrm>
              <a:off x="2607326" y="2118353"/>
              <a:ext cx="21649" cy="20146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0" y="1"/>
                  </a:moveTo>
                  <a:lnTo>
                    <a:pt x="0" y="311"/>
                  </a:lnTo>
                  <a:lnTo>
                    <a:pt x="310" y="31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5" name="Google Shape;625;p53"/>
          <p:cNvPicPr preferRelativeResize="0"/>
          <p:nvPr/>
        </p:nvPicPr>
        <p:blipFill rotWithShape="1">
          <a:blip r:embed="rId3">
            <a:alphaModFix/>
          </a:blip>
          <a:srcRect l="11493" t="11259" r="8576" b="14225"/>
          <a:stretch/>
        </p:blipFill>
        <p:spPr>
          <a:xfrm rot="1799999">
            <a:off x="4193374" y="2318351"/>
            <a:ext cx="757256" cy="6596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1243;p77">
            <a:extLst>
              <a:ext uri="{FF2B5EF4-FFF2-40B4-BE49-F238E27FC236}">
                <a16:creationId xmlns:a16="http://schemas.microsoft.com/office/drawing/2014/main" id="{B9642F80-B7A0-400F-A9CB-DE3DA9E36D78}"/>
              </a:ext>
            </a:extLst>
          </p:cNvPr>
          <p:cNvGrpSpPr/>
          <p:nvPr/>
        </p:nvGrpSpPr>
        <p:grpSpPr>
          <a:xfrm>
            <a:off x="6352583" y="1824694"/>
            <a:ext cx="572032" cy="780459"/>
            <a:chOff x="804655" y="2609845"/>
            <a:chExt cx="270362" cy="352473"/>
          </a:xfrm>
        </p:grpSpPr>
        <p:sp>
          <p:nvSpPr>
            <p:cNvPr id="34" name="Google Shape;1244;p77">
              <a:extLst>
                <a:ext uri="{FF2B5EF4-FFF2-40B4-BE49-F238E27FC236}">
                  <a16:creationId xmlns:a16="http://schemas.microsoft.com/office/drawing/2014/main" id="{4FAA776E-CD4F-48D1-A80F-62A2DFE705F1}"/>
                </a:ext>
              </a:extLst>
            </p:cNvPr>
            <p:cNvSpPr/>
            <p:nvPr/>
          </p:nvSpPr>
          <p:spPr>
            <a:xfrm>
              <a:off x="804655" y="2609845"/>
              <a:ext cx="270362" cy="352473"/>
            </a:xfrm>
            <a:custGeom>
              <a:avLst/>
              <a:gdLst/>
              <a:ahLst/>
              <a:cxnLst/>
              <a:rect l="l" t="t" r="r" b="b"/>
              <a:pathLst>
                <a:path w="7764" h="10122" extrusionOk="0">
                  <a:moveTo>
                    <a:pt x="5382" y="1787"/>
                  </a:moveTo>
                  <a:cubicBezTo>
                    <a:pt x="6692" y="2620"/>
                    <a:pt x="7192" y="4263"/>
                    <a:pt x="6573" y="5692"/>
                  </a:cubicBezTo>
                  <a:lnTo>
                    <a:pt x="6216" y="5692"/>
                  </a:lnTo>
                  <a:lnTo>
                    <a:pt x="5740" y="5073"/>
                  </a:lnTo>
                  <a:lnTo>
                    <a:pt x="4835" y="5073"/>
                  </a:lnTo>
                  <a:lnTo>
                    <a:pt x="4311" y="4597"/>
                  </a:lnTo>
                  <a:lnTo>
                    <a:pt x="4311" y="4121"/>
                  </a:lnTo>
                  <a:lnTo>
                    <a:pt x="4930" y="3549"/>
                  </a:lnTo>
                  <a:lnTo>
                    <a:pt x="4930" y="3049"/>
                  </a:lnTo>
                  <a:lnTo>
                    <a:pt x="4287" y="2739"/>
                  </a:lnTo>
                  <a:lnTo>
                    <a:pt x="4287" y="2382"/>
                  </a:lnTo>
                  <a:lnTo>
                    <a:pt x="5025" y="2382"/>
                  </a:lnTo>
                  <a:lnTo>
                    <a:pt x="5382" y="1787"/>
                  </a:lnTo>
                  <a:close/>
                  <a:moveTo>
                    <a:pt x="1834" y="5692"/>
                  </a:moveTo>
                  <a:lnTo>
                    <a:pt x="2144" y="6311"/>
                  </a:lnTo>
                  <a:lnTo>
                    <a:pt x="3025" y="6311"/>
                  </a:lnTo>
                  <a:lnTo>
                    <a:pt x="3025" y="6502"/>
                  </a:lnTo>
                  <a:lnTo>
                    <a:pt x="2953" y="6621"/>
                  </a:lnTo>
                  <a:lnTo>
                    <a:pt x="1405" y="6621"/>
                  </a:lnTo>
                  <a:cubicBezTo>
                    <a:pt x="1143" y="6359"/>
                    <a:pt x="929" y="6026"/>
                    <a:pt x="762" y="5692"/>
                  </a:cubicBezTo>
                  <a:close/>
                  <a:moveTo>
                    <a:pt x="3668" y="1239"/>
                  </a:moveTo>
                  <a:cubicBezTo>
                    <a:pt x="4168" y="1239"/>
                    <a:pt x="4668" y="1358"/>
                    <a:pt x="5097" y="1596"/>
                  </a:cubicBezTo>
                  <a:lnTo>
                    <a:pt x="4835" y="2049"/>
                  </a:lnTo>
                  <a:lnTo>
                    <a:pt x="3977" y="2049"/>
                  </a:lnTo>
                  <a:lnTo>
                    <a:pt x="3977" y="2930"/>
                  </a:lnTo>
                  <a:lnTo>
                    <a:pt x="4620" y="3239"/>
                  </a:lnTo>
                  <a:lnTo>
                    <a:pt x="4620" y="3406"/>
                  </a:lnTo>
                  <a:lnTo>
                    <a:pt x="3977" y="3954"/>
                  </a:lnTo>
                  <a:lnTo>
                    <a:pt x="3977" y="4716"/>
                  </a:lnTo>
                  <a:lnTo>
                    <a:pt x="4716" y="5359"/>
                  </a:lnTo>
                  <a:lnTo>
                    <a:pt x="5573" y="5359"/>
                  </a:lnTo>
                  <a:lnTo>
                    <a:pt x="6049" y="6002"/>
                  </a:lnTo>
                  <a:lnTo>
                    <a:pt x="6406" y="6002"/>
                  </a:lnTo>
                  <a:cubicBezTo>
                    <a:pt x="5813" y="7026"/>
                    <a:pt x="4748" y="7578"/>
                    <a:pt x="3660" y="7578"/>
                  </a:cubicBezTo>
                  <a:cubicBezTo>
                    <a:pt x="3003" y="7578"/>
                    <a:pt x="2337" y="7376"/>
                    <a:pt x="1763" y="6954"/>
                  </a:cubicBezTo>
                  <a:lnTo>
                    <a:pt x="3120" y="6954"/>
                  </a:lnTo>
                  <a:lnTo>
                    <a:pt x="3358" y="6597"/>
                  </a:lnTo>
                  <a:lnTo>
                    <a:pt x="3358" y="6002"/>
                  </a:lnTo>
                  <a:lnTo>
                    <a:pt x="2334" y="6002"/>
                  </a:lnTo>
                  <a:lnTo>
                    <a:pt x="2025" y="5383"/>
                  </a:lnTo>
                  <a:lnTo>
                    <a:pt x="643" y="5383"/>
                  </a:lnTo>
                  <a:cubicBezTo>
                    <a:pt x="0" y="3335"/>
                    <a:pt x="1524" y="1263"/>
                    <a:pt x="3668" y="1263"/>
                  </a:cubicBezTo>
                  <a:lnTo>
                    <a:pt x="3668" y="1239"/>
                  </a:lnTo>
                  <a:close/>
                  <a:moveTo>
                    <a:pt x="3834" y="620"/>
                  </a:moveTo>
                  <a:cubicBezTo>
                    <a:pt x="5859" y="715"/>
                    <a:pt x="7454" y="2382"/>
                    <a:pt x="7454" y="4406"/>
                  </a:cubicBezTo>
                  <a:cubicBezTo>
                    <a:pt x="7454" y="6454"/>
                    <a:pt x="5859" y="8121"/>
                    <a:pt x="3834" y="8217"/>
                  </a:cubicBezTo>
                  <a:lnTo>
                    <a:pt x="3834" y="7883"/>
                  </a:lnTo>
                  <a:cubicBezTo>
                    <a:pt x="5668" y="7788"/>
                    <a:pt x="7121" y="6264"/>
                    <a:pt x="7121" y="4406"/>
                  </a:cubicBezTo>
                  <a:cubicBezTo>
                    <a:pt x="7121" y="2573"/>
                    <a:pt x="5668" y="1025"/>
                    <a:pt x="3834" y="953"/>
                  </a:cubicBezTo>
                  <a:lnTo>
                    <a:pt x="3834" y="620"/>
                  </a:lnTo>
                  <a:close/>
                  <a:moveTo>
                    <a:pt x="4596" y="9169"/>
                  </a:moveTo>
                  <a:cubicBezTo>
                    <a:pt x="4858" y="9169"/>
                    <a:pt x="5073" y="9383"/>
                    <a:pt x="5073" y="9645"/>
                  </a:cubicBezTo>
                  <a:lnTo>
                    <a:pt x="5073" y="9788"/>
                  </a:lnTo>
                  <a:lnTo>
                    <a:pt x="2239" y="9788"/>
                  </a:lnTo>
                  <a:lnTo>
                    <a:pt x="2239" y="9645"/>
                  </a:lnTo>
                  <a:cubicBezTo>
                    <a:pt x="2239" y="9383"/>
                    <a:pt x="2453" y="9169"/>
                    <a:pt x="2715" y="9169"/>
                  </a:cubicBezTo>
                  <a:close/>
                  <a:moveTo>
                    <a:pt x="3501" y="1"/>
                  </a:moveTo>
                  <a:lnTo>
                    <a:pt x="3501" y="953"/>
                  </a:lnTo>
                  <a:cubicBezTo>
                    <a:pt x="1644" y="1025"/>
                    <a:pt x="191" y="2573"/>
                    <a:pt x="191" y="4406"/>
                  </a:cubicBezTo>
                  <a:cubicBezTo>
                    <a:pt x="191" y="6264"/>
                    <a:pt x="1644" y="7788"/>
                    <a:pt x="3501" y="7883"/>
                  </a:cubicBezTo>
                  <a:lnTo>
                    <a:pt x="3501" y="8836"/>
                  </a:lnTo>
                  <a:lnTo>
                    <a:pt x="2691" y="8836"/>
                  </a:lnTo>
                  <a:cubicBezTo>
                    <a:pt x="2263" y="8836"/>
                    <a:pt x="1905" y="9193"/>
                    <a:pt x="1905" y="9645"/>
                  </a:cubicBezTo>
                  <a:lnTo>
                    <a:pt x="1905" y="9788"/>
                  </a:lnTo>
                  <a:lnTo>
                    <a:pt x="1429" y="9788"/>
                  </a:lnTo>
                  <a:lnTo>
                    <a:pt x="1429" y="10122"/>
                  </a:lnTo>
                  <a:lnTo>
                    <a:pt x="5859" y="10122"/>
                  </a:lnTo>
                  <a:lnTo>
                    <a:pt x="5859" y="9788"/>
                  </a:lnTo>
                  <a:lnTo>
                    <a:pt x="5382" y="9788"/>
                  </a:lnTo>
                  <a:lnTo>
                    <a:pt x="5382" y="9645"/>
                  </a:lnTo>
                  <a:cubicBezTo>
                    <a:pt x="5382" y="9193"/>
                    <a:pt x="5025" y="8836"/>
                    <a:pt x="4596" y="8836"/>
                  </a:cubicBezTo>
                  <a:lnTo>
                    <a:pt x="3811" y="8836"/>
                  </a:lnTo>
                  <a:lnTo>
                    <a:pt x="3811" y="8526"/>
                  </a:lnTo>
                  <a:cubicBezTo>
                    <a:pt x="6002" y="8431"/>
                    <a:pt x="7764" y="6621"/>
                    <a:pt x="7764" y="4406"/>
                  </a:cubicBezTo>
                  <a:cubicBezTo>
                    <a:pt x="7764" y="2215"/>
                    <a:pt x="6002" y="405"/>
                    <a:pt x="3811" y="310"/>
                  </a:cubicBezTo>
                  <a:lnTo>
                    <a:pt x="38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" name="Google Shape;1245;p77">
              <a:extLst>
                <a:ext uri="{FF2B5EF4-FFF2-40B4-BE49-F238E27FC236}">
                  <a16:creationId xmlns:a16="http://schemas.microsoft.com/office/drawing/2014/main" id="{5347A0ED-68B0-4EEB-8276-95C92295F772}"/>
                </a:ext>
              </a:extLst>
            </p:cNvPr>
            <p:cNvGrpSpPr/>
            <p:nvPr/>
          </p:nvGrpSpPr>
          <p:grpSpPr>
            <a:xfrm>
              <a:off x="887566" y="2686975"/>
              <a:ext cx="33220" cy="32384"/>
              <a:chOff x="887566" y="2686975"/>
              <a:chExt cx="33220" cy="32384"/>
            </a:xfrm>
          </p:grpSpPr>
          <p:sp>
            <p:nvSpPr>
              <p:cNvPr id="42" name="Google Shape;1246;p77">
                <a:extLst>
                  <a:ext uri="{FF2B5EF4-FFF2-40B4-BE49-F238E27FC236}">
                    <a16:creationId xmlns:a16="http://schemas.microsoft.com/office/drawing/2014/main" id="{8DA33174-5931-42BA-9322-1DFDF5207880}"/>
                  </a:ext>
                </a:extLst>
              </p:cNvPr>
              <p:cNvSpPr/>
              <p:nvPr/>
            </p:nvSpPr>
            <p:spPr>
              <a:xfrm>
                <a:off x="909120" y="2686975"/>
                <a:ext cx="11666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10" extrusionOk="0">
                    <a:moveTo>
                      <a:pt x="1" y="0"/>
                    </a:moveTo>
                    <a:lnTo>
                      <a:pt x="1" y="310"/>
                    </a:lnTo>
                    <a:lnTo>
                      <a:pt x="334" y="310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47;p77">
                <a:extLst>
                  <a:ext uri="{FF2B5EF4-FFF2-40B4-BE49-F238E27FC236}">
                    <a16:creationId xmlns:a16="http://schemas.microsoft.com/office/drawing/2014/main" id="{776BF3ED-8B5A-45A7-B1F2-913D37C132F1}"/>
                  </a:ext>
                </a:extLst>
              </p:cNvPr>
              <p:cNvSpPr/>
              <p:nvPr/>
            </p:nvSpPr>
            <p:spPr>
              <a:xfrm>
                <a:off x="887566" y="2686975"/>
                <a:ext cx="1083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0" extrusionOk="0">
                    <a:moveTo>
                      <a:pt x="1" y="0"/>
                    </a:moveTo>
                    <a:lnTo>
                      <a:pt x="1" y="310"/>
                    </a:lnTo>
                    <a:lnTo>
                      <a:pt x="310" y="31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248;p77">
                <a:extLst>
                  <a:ext uri="{FF2B5EF4-FFF2-40B4-BE49-F238E27FC236}">
                    <a16:creationId xmlns:a16="http://schemas.microsoft.com/office/drawing/2014/main" id="{15B55C73-0914-45BA-AF95-346026241140}"/>
                  </a:ext>
                </a:extLst>
              </p:cNvPr>
              <p:cNvSpPr/>
              <p:nvPr/>
            </p:nvSpPr>
            <p:spPr>
              <a:xfrm>
                <a:off x="909120" y="2708530"/>
                <a:ext cx="11666" cy="1083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11" extrusionOk="0">
                    <a:moveTo>
                      <a:pt x="1" y="1"/>
                    </a:moveTo>
                    <a:lnTo>
                      <a:pt x="1" y="310"/>
                    </a:lnTo>
                    <a:lnTo>
                      <a:pt x="334" y="310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1249;p77">
              <a:extLst>
                <a:ext uri="{FF2B5EF4-FFF2-40B4-BE49-F238E27FC236}">
                  <a16:creationId xmlns:a16="http://schemas.microsoft.com/office/drawing/2014/main" id="{18269E14-E441-407D-BE0C-BC850E7F9E33}"/>
                </a:ext>
              </a:extLst>
            </p:cNvPr>
            <p:cNvSpPr/>
            <p:nvPr/>
          </p:nvSpPr>
          <p:spPr>
            <a:xfrm>
              <a:off x="997881" y="2763269"/>
              <a:ext cx="10795" cy="11631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0" y="0"/>
                  </a:moveTo>
                  <a:lnTo>
                    <a:pt x="0" y="334"/>
                  </a:lnTo>
                  <a:lnTo>
                    <a:pt x="310" y="33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50;p77">
              <a:extLst>
                <a:ext uri="{FF2B5EF4-FFF2-40B4-BE49-F238E27FC236}">
                  <a16:creationId xmlns:a16="http://schemas.microsoft.com/office/drawing/2014/main" id="{8382C57C-FB72-47C1-A244-986FD74A2733}"/>
                </a:ext>
              </a:extLst>
            </p:cNvPr>
            <p:cNvSpPr/>
            <p:nvPr/>
          </p:nvSpPr>
          <p:spPr>
            <a:xfrm>
              <a:off x="1008641" y="2719324"/>
              <a:ext cx="33221" cy="10795"/>
            </a:xfrm>
            <a:custGeom>
              <a:avLst/>
              <a:gdLst/>
              <a:ahLst/>
              <a:cxnLst/>
              <a:rect l="l" t="t" r="r" b="b"/>
              <a:pathLst>
                <a:path w="954" h="310" extrusionOk="0">
                  <a:moveTo>
                    <a:pt x="1" y="0"/>
                  </a:moveTo>
                  <a:lnTo>
                    <a:pt x="1" y="310"/>
                  </a:lnTo>
                  <a:lnTo>
                    <a:pt x="953" y="310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51;p77">
              <a:extLst>
                <a:ext uri="{FF2B5EF4-FFF2-40B4-BE49-F238E27FC236}">
                  <a16:creationId xmlns:a16="http://schemas.microsoft.com/office/drawing/2014/main" id="{0FFBF1DC-DFF1-4F6F-B2E0-4BDACE5E7C0F}"/>
                </a:ext>
              </a:extLst>
            </p:cNvPr>
            <p:cNvSpPr/>
            <p:nvPr/>
          </p:nvSpPr>
          <p:spPr>
            <a:xfrm>
              <a:off x="1019435" y="2763269"/>
              <a:ext cx="28206" cy="11631"/>
            </a:xfrm>
            <a:custGeom>
              <a:avLst/>
              <a:gdLst/>
              <a:ahLst/>
              <a:cxnLst/>
              <a:rect l="l" t="t" r="r" b="b"/>
              <a:pathLst>
                <a:path w="810" h="334" extrusionOk="0">
                  <a:moveTo>
                    <a:pt x="0" y="0"/>
                  </a:moveTo>
                  <a:lnTo>
                    <a:pt x="0" y="334"/>
                  </a:lnTo>
                  <a:lnTo>
                    <a:pt x="810" y="334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52;p77">
              <a:extLst>
                <a:ext uri="{FF2B5EF4-FFF2-40B4-BE49-F238E27FC236}">
                  <a16:creationId xmlns:a16="http://schemas.microsoft.com/office/drawing/2014/main" id="{D6F6F791-7FD8-4B3A-8206-D197ADD83B0D}"/>
                </a:ext>
              </a:extLst>
            </p:cNvPr>
            <p:cNvSpPr/>
            <p:nvPr/>
          </p:nvSpPr>
          <p:spPr>
            <a:xfrm>
              <a:off x="987086" y="2741715"/>
              <a:ext cx="60556" cy="10795"/>
            </a:xfrm>
            <a:custGeom>
              <a:avLst/>
              <a:gdLst/>
              <a:ahLst/>
              <a:cxnLst/>
              <a:rect l="l" t="t" r="r" b="b"/>
              <a:pathLst>
                <a:path w="1739" h="310" extrusionOk="0">
                  <a:moveTo>
                    <a:pt x="0" y="0"/>
                  </a:moveTo>
                  <a:lnTo>
                    <a:pt x="0" y="310"/>
                  </a:lnTo>
                  <a:lnTo>
                    <a:pt x="1739" y="31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53;p77">
              <a:extLst>
                <a:ext uri="{FF2B5EF4-FFF2-40B4-BE49-F238E27FC236}">
                  <a16:creationId xmlns:a16="http://schemas.microsoft.com/office/drawing/2014/main" id="{ABE82916-551D-4D6E-B549-FC026BA3377C}"/>
                </a:ext>
              </a:extLst>
            </p:cNvPr>
            <p:cNvSpPr/>
            <p:nvPr/>
          </p:nvSpPr>
          <p:spPr>
            <a:xfrm>
              <a:off x="854416" y="2719324"/>
              <a:ext cx="77132" cy="55577"/>
            </a:xfrm>
            <a:custGeom>
              <a:avLst/>
              <a:gdLst/>
              <a:ahLst/>
              <a:cxnLst/>
              <a:rect l="l" t="t" r="r" b="b"/>
              <a:pathLst>
                <a:path w="2215" h="1596" extrusionOk="0">
                  <a:moveTo>
                    <a:pt x="857" y="334"/>
                  </a:moveTo>
                  <a:lnTo>
                    <a:pt x="1167" y="762"/>
                  </a:lnTo>
                  <a:lnTo>
                    <a:pt x="1905" y="1072"/>
                  </a:lnTo>
                  <a:lnTo>
                    <a:pt x="1905" y="1286"/>
                  </a:lnTo>
                  <a:lnTo>
                    <a:pt x="1167" y="1286"/>
                  </a:lnTo>
                  <a:lnTo>
                    <a:pt x="715" y="977"/>
                  </a:lnTo>
                  <a:lnTo>
                    <a:pt x="310" y="857"/>
                  </a:lnTo>
                  <a:lnTo>
                    <a:pt x="310" y="334"/>
                  </a:lnTo>
                  <a:close/>
                  <a:moveTo>
                    <a:pt x="0" y="0"/>
                  </a:moveTo>
                  <a:lnTo>
                    <a:pt x="0" y="1072"/>
                  </a:lnTo>
                  <a:lnTo>
                    <a:pt x="572" y="1262"/>
                  </a:lnTo>
                  <a:lnTo>
                    <a:pt x="1072" y="1596"/>
                  </a:lnTo>
                  <a:lnTo>
                    <a:pt x="2215" y="1596"/>
                  </a:lnTo>
                  <a:lnTo>
                    <a:pt x="2215" y="857"/>
                  </a:lnTo>
                  <a:lnTo>
                    <a:pt x="1381" y="524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54;p77">
              <a:extLst>
                <a:ext uri="{FF2B5EF4-FFF2-40B4-BE49-F238E27FC236}">
                  <a16:creationId xmlns:a16="http://schemas.microsoft.com/office/drawing/2014/main" id="{5970F67B-92AD-4E27-B95E-94E69EC3AF22}"/>
                </a:ext>
              </a:extLst>
            </p:cNvPr>
            <p:cNvSpPr/>
            <p:nvPr/>
          </p:nvSpPr>
          <p:spPr>
            <a:xfrm>
              <a:off x="931511" y="2808050"/>
              <a:ext cx="55612" cy="40673"/>
            </a:xfrm>
            <a:custGeom>
              <a:avLst/>
              <a:gdLst/>
              <a:ahLst/>
              <a:cxnLst/>
              <a:rect l="l" t="t" r="r" b="b"/>
              <a:pathLst>
                <a:path w="1597" h="1168" extrusionOk="0">
                  <a:moveTo>
                    <a:pt x="1049" y="310"/>
                  </a:moveTo>
                  <a:lnTo>
                    <a:pt x="1263" y="453"/>
                  </a:lnTo>
                  <a:lnTo>
                    <a:pt x="1263" y="858"/>
                  </a:lnTo>
                  <a:lnTo>
                    <a:pt x="1025" y="858"/>
                  </a:lnTo>
                  <a:lnTo>
                    <a:pt x="811" y="643"/>
                  </a:lnTo>
                  <a:lnTo>
                    <a:pt x="311" y="500"/>
                  </a:lnTo>
                  <a:lnTo>
                    <a:pt x="311" y="310"/>
                  </a:lnTo>
                  <a:close/>
                  <a:moveTo>
                    <a:pt x="1" y="0"/>
                  </a:moveTo>
                  <a:lnTo>
                    <a:pt x="1" y="738"/>
                  </a:lnTo>
                  <a:lnTo>
                    <a:pt x="644" y="929"/>
                  </a:lnTo>
                  <a:lnTo>
                    <a:pt x="882" y="1167"/>
                  </a:lnTo>
                  <a:lnTo>
                    <a:pt x="1596" y="1167"/>
                  </a:lnTo>
                  <a:lnTo>
                    <a:pt x="1596" y="31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54"/>
          <p:cNvSpPr txBox="1">
            <a:spLocks noGrp="1"/>
          </p:cNvSpPr>
          <p:nvPr>
            <p:ph type="title"/>
          </p:nvPr>
        </p:nvSpPr>
        <p:spPr>
          <a:xfrm>
            <a:off x="720000" y="26527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</a:t>
            </a:r>
            <a:r>
              <a:rPr lang="en" dirty="0"/>
              <a:t>reatività </a:t>
            </a:r>
            <a:endParaRPr dirty="0"/>
          </a:p>
        </p:txBody>
      </p:sp>
      <p:sp>
        <p:nvSpPr>
          <p:cNvPr id="632" name="Google Shape;632;p54"/>
          <p:cNvSpPr txBox="1">
            <a:spLocks noGrp="1"/>
          </p:cNvSpPr>
          <p:nvPr>
            <p:ph type="title" idx="2"/>
          </p:nvPr>
        </p:nvSpPr>
        <p:spPr>
          <a:xfrm>
            <a:off x="3403800" y="26527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O</a:t>
            </a:r>
            <a:r>
              <a:rPr lang="en" dirty="0"/>
              <a:t>riginalità </a:t>
            </a:r>
            <a:endParaRPr dirty="0"/>
          </a:p>
        </p:txBody>
      </p:sp>
      <p:sp>
        <p:nvSpPr>
          <p:cNvPr id="633" name="Google Shape;633;p54"/>
          <p:cNvSpPr txBox="1">
            <a:spLocks noGrp="1"/>
          </p:cNvSpPr>
          <p:nvPr>
            <p:ph type="subTitle" idx="3"/>
          </p:nvPr>
        </p:nvSpPr>
        <p:spPr>
          <a:xfrm>
            <a:off x="2234436" y="3193432"/>
            <a:ext cx="4186990" cy="13304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endParaRPr lang="it-IT" altLang="it-IT" i="1" dirty="0">
              <a:solidFill>
                <a:srgbClr val="000000"/>
              </a:solidFill>
            </a:endParaRPr>
          </a:p>
          <a:p>
            <a:pPr marL="0" lvl="0" indent="0"/>
            <a:r>
              <a:rPr lang="it-IT" altLang="it-IT" b="1" i="1" dirty="0">
                <a:solidFill>
                  <a:srgbClr val="000000"/>
                </a:solidFill>
              </a:rPr>
              <a:t>LA CRESCITA E LA FORMAZIONE DELLA PERSONALITA’ DEI RAGAZZI SONO ALLA BASE DEL NOSTRO PROGETTO EDUCATIVO</a:t>
            </a:r>
            <a:endParaRPr b="1" dirty="0"/>
          </a:p>
        </p:txBody>
      </p:sp>
      <p:sp>
        <p:nvSpPr>
          <p:cNvPr id="634" name="Google Shape;634;p54"/>
          <p:cNvSpPr txBox="1">
            <a:spLocks noGrp="1"/>
          </p:cNvSpPr>
          <p:nvPr>
            <p:ph type="title" idx="4"/>
          </p:nvPr>
        </p:nvSpPr>
        <p:spPr>
          <a:xfrm>
            <a:off x="6087600" y="26527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</a:t>
            </a:r>
            <a:r>
              <a:rPr lang="en" dirty="0"/>
              <a:t>erietà </a:t>
            </a:r>
            <a:endParaRPr dirty="0"/>
          </a:p>
        </p:txBody>
      </p:sp>
      <p:sp>
        <p:nvSpPr>
          <p:cNvPr id="636" name="Google Shape;636;p54"/>
          <p:cNvSpPr txBox="1">
            <a:spLocks noGrp="1"/>
          </p:cNvSpPr>
          <p:nvPr>
            <p:ph type="title" idx="6"/>
          </p:nvPr>
        </p:nvSpPr>
        <p:spPr>
          <a:xfrm>
            <a:off x="1373100" y="535000"/>
            <a:ext cx="63978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accent2"/>
                </a:solidFill>
              </a:rPr>
              <a:t>E</a:t>
            </a:r>
            <a:r>
              <a:rPr lang="en" dirty="0">
                <a:solidFill>
                  <a:schemeClr val="accent2"/>
                </a:solidFill>
              </a:rPr>
              <a:t>, allora…perchè scegliere la nostra scuola?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637" name="Google Shape;637;p54"/>
          <p:cNvGrpSpPr/>
          <p:nvPr/>
        </p:nvGrpSpPr>
        <p:grpSpPr>
          <a:xfrm>
            <a:off x="1603588" y="1818874"/>
            <a:ext cx="569214" cy="698009"/>
            <a:chOff x="3086313" y="2877049"/>
            <a:chExt cx="320143" cy="392581"/>
          </a:xfrm>
        </p:grpSpPr>
        <p:sp>
          <p:nvSpPr>
            <p:cNvPr id="638" name="Google Shape;638;p54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54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4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54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54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54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54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54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54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4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54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54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408;p77">
            <a:extLst>
              <a:ext uri="{FF2B5EF4-FFF2-40B4-BE49-F238E27FC236}">
                <a16:creationId xmlns:a16="http://schemas.microsoft.com/office/drawing/2014/main" id="{D412CEC1-D6AF-42FD-83E9-F0E643EE63CE}"/>
              </a:ext>
            </a:extLst>
          </p:cNvPr>
          <p:cNvGrpSpPr/>
          <p:nvPr/>
        </p:nvGrpSpPr>
        <p:grpSpPr>
          <a:xfrm>
            <a:off x="4225003" y="2023790"/>
            <a:ext cx="693994" cy="559630"/>
            <a:chOff x="4065286" y="1997854"/>
            <a:chExt cx="233903" cy="367412"/>
          </a:xfrm>
        </p:grpSpPr>
        <p:sp>
          <p:nvSpPr>
            <p:cNvPr id="39" name="Google Shape;1409;p77">
              <a:extLst>
                <a:ext uri="{FF2B5EF4-FFF2-40B4-BE49-F238E27FC236}">
                  <a16:creationId xmlns:a16="http://schemas.microsoft.com/office/drawing/2014/main" id="{3382A623-1070-49F6-8EDF-7ED8DC6F527E}"/>
                </a:ext>
              </a:extLst>
            </p:cNvPr>
            <p:cNvSpPr/>
            <p:nvPr/>
          </p:nvSpPr>
          <p:spPr>
            <a:xfrm>
              <a:off x="4065286" y="1997854"/>
              <a:ext cx="233903" cy="367412"/>
            </a:xfrm>
            <a:custGeom>
              <a:avLst/>
              <a:gdLst/>
              <a:ahLst/>
              <a:cxnLst/>
              <a:rect l="l" t="t" r="r" b="b"/>
              <a:pathLst>
                <a:path w="6717" h="10551" extrusionOk="0">
                  <a:moveTo>
                    <a:pt x="2954" y="382"/>
                  </a:moveTo>
                  <a:lnTo>
                    <a:pt x="4764" y="1334"/>
                  </a:lnTo>
                  <a:lnTo>
                    <a:pt x="4121" y="1739"/>
                  </a:lnTo>
                  <a:lnTo>
                    <a:pt x="4121" y="1334"/>
                  </a:lnTo>
                  <a:lnTo>
                    <a:pt x="1811" y="1334"/>
                  </a:lnTo>
                  <a:lnTo>
                    <a:pt x="1811" y="1739"/>
                  </a:lnTo>
                  <a:lnTo>
                    <a:pt x="1144" y="1334"/>
                  </a:lnTo>
                  <a:lnTo>
                    <a:pt x="2954" y="382"/>
                  </a:lnTo>
                  <a:close/>
                  <a:moveTo>
                    <a:pt x="3787" y="1644"/>
                  </a:moveTo>
                  <a:lnTo>
                    <a:pt x="3787" y="2263"/>
                  </a:lnTo>
                  <a:cubicBezTo>
                    <a:pt x="3513" y="2192"/>
                    <a:pt x="3234" y="2156"/>
                    <a:pt x="2957" y="2156"/>
                  </a:cubicBezTo>
                  <a:cubicBezTo>
                    <a:pt x="2680" y="2156"/>
                    <a:pt x="2406" y="2192"/>
                    <a:pt x="2144" y="2263"/>
                  </a:cubicBezTo>
                  <a:lnTo>
                    <a:pt x="2144" y="1644"/>
                  </a:lnTo>
                  <a:close/>
                  <a:moveTo>
                    <a:pt x="334" y="2620"/>
                  </a:moveTo>
                  <a:lnTo>
                    <a:pt x="1120" y="2644"/>
                  </a:lnTo>
                  <a:cubicBezTo>
                    <a:pt x="1477" y="2644"/>
                    <a:pt x="1858" y="2763"/>
                    <a:pt x="2144" y="2977"/>
                  </a:cubicBezTo>
                  <a:cubicBezTo>
                    <a:pt x="2049" y="2954"/>
                    <a:pt x="1977" y="2954"/>
                    <a:pt x="1882" y="2954"/>
                  </a:cubicBezTo>
                  <a:lnTo>
                    <a:pt x="334" y="2954"/>
                  </a:lnTo>
                  <a:lnTo>
                    <a:pt x="334" y="2620"/>
                  </a:lnTo>
                  <a:close/>
                  <a:moveTo>
                    <a:pt x="5597" y="2644"/>
                  </a:moveTo>
                  <a:lnTo>
                    <a:pt x="5597" y="2977"/>
                  </a:lnTo>
                  <a:lnTo>
                    <a:pt x="4026" y="2977"/>
                  </a:lnTo>
                  <a:cubicBezTo>
                    <a:pt x="3954" y="2977"/>
                    <a:pt x="3859" y="2977"/>
                    <a:pt x="3787" y="3001"/>
                  </a:cubicBezTo>
                  <a:cubicBezTo>
                    <a:pt x="4073" y="2763"/>
                    <a:pt x="4430" y="2644"/>
                    <a:pt x="4811" y="2644"/>
                  </a:cubicBezTo>
                  <a:close/>
                  <a:moveTo>
                    <a:pt x="2954" y="2471"/>
                  </a:moveTo>
                  <a:cubicBezTo>
                    <a:pt x="3228" y="2471"/>
                    <a:pt x="3502" y="2513"/>
                    <a:pt x="3764" y="2596"/>
                  </a:cubicBezTo>
                  <a:cubicBezTo>
                    <a:pt x="3406" y="2835"/>
                    <a:pt x="3121" y="3144"/>
                    <a:pt x="2954" y="3525"/>
                  </a:cubicBezTo>
                  <a:cubicBezTo>
                    <a:pt x="2787" y="3144"/>
                    <a:pt x="2501" y="2811"/>
                    <a:pt x="2144" y="2596"/>
                  </a:cubicBezTo>
                  <a:cubicBezTo>
                    <a:pt x="2406" y="2513"/>
                    <a:pt x="2680" y="2471"/>
                    <a:pt x="2954" y="2471"/>
                  </a:cubicBezTo>
                  <a:close/>
                  <a:moveTo>
                    <a:pt x="1049" y="3311"/>
                  </a:moveTo>
                  <a:cubicBezTo>
                    <a:pt x="953" y="3406"/>
                    <a:pt x="858" y="3501"/>
                    <a:pt x="811" y="3644"/>
                  </a:cubicBezTo>
                  <a:cubicBezTo>
                    <a:pt x="715" y="3525"/>
                    <a:pt x="644" y="3406"/>
                    <a:pt x="549" y="3311"/>
                  </a:cubicBezTo>
                  <a:close/>
                  <a:moveTo>
                    <a:pt x="5383" y="3311"/>
                  </a:moveTo>
                  <a:cubicBezTo>
                    <a:pt x="5288" y="3406"/>
                    <a:pt x="5192" y="3525"/>
                    <a:pt x="5121" y="3644"/>
                  </a:cubicBezTo>
                  <a:cubicBezTo>
                    <a:pt x="5050" y="3501"/>
                    <a:pt x="4978" y="3406"/>
                    <a:pt x="4859" y="3311"/>
                  </a:cubicBezTo>
                  <a:close/>
                  <a:moveTo>
                    <a:pt x="1913" y="3323"/>
                  </a:moveTo>
                  <a:cubicBezTo>
                    <a:pt x="2250" y="3323"/>
                    <a:pt x="2587" y="3507"/>
                    <a:pt x="2740" y="3882"/>
                  </a:cubicBezTo>
                  <a:cubicBezTo>
                    <a:pt x="2811" y="4097"/>
                    <a:pt x="2811" y="4359"/>
                    <a:pt x="2716" y="4573"/>
                  </a:cubicBezTo>
                  <a:cubicBezTo>
                    <a:pt x="2525" y="4644"/>
                    <a:pt x="2382" y="4811"/>
                    <a:pt x="2335" y="5002"/>
                  </a:cubicBezTo>
                  <a:cubicBezTo>
                    <a:pt x="2193" y="5075"/>
                    <a:pt x="2049" y="5107"/>
                    <a:pt x="1911" y="5107"/>
                  </a:cubicBezTo>
                  <a:cubicBezTo>
                    <a:pt x="1327" y="5107"/>
                    <a:pt x="841" y="4522"/>
                    <a:pt x="1073" y="3906"/>
                  </a:cubicBezTo>
                  <a:cubicBezTo>
                    <a:pt x="1218" y="3519"/>
                    <a:pt x="1565" y="3323"/>
                    <a:pt x="1913" y="3323"/>
                  </a:cubicBezTo>
                  <a:close/>
                  <a:moveTo>
                    <a:pt x="4009" y="3323"/>
                  </a:moveTo>
                  <a:cubicBezTo>
                    <a:pt x="4360" y="3323"/>
                    <a:pt x="4714" y="3519"/>
                    <a:pt x="4859" y="3906"/>
                  </a:cubicBezTo>
                  <a:cubicBezTo>
                    <a:pt x="5090" y="4522"/>
                    <a:pt x="4589" y="5107"/>
                    <a:pt x="4012" y="5107"/>
                  </a:cubicBezTo>
                  <a:cubicBezTo>
                    <a:pt x="3875" y="5107"/>
                    <a:pt x="3734" y="5075"/>
                    <a:pt x="3597" y="5002"/>
                  </a:cubicBezTo>
                  <a:cubicBezTo>
                    <a:pt x="3549" y="4811"/>
                    <a:pt x="3406" y="4644"/>
                    <a:pt x="3216" y="4573"/>
                  </a:cubicBezTo>
                  <a:cubicBezTo>
                    <a:pt x="3121" y="4359"/>
                    <a:pt x="3097" y="4097"/>
                    <a:pt x="3192" y="3882"/>
                  </a:cubicBezTo>
                  <a:cubicBezTo>
                    <a:pt x="3333" y="3507"/>
                    <a:pt x="3669" y="3323"/>
                    <a:pt x="4009" y="3323"/>
                  </a:cubicBezTo>
                  <a:close/>
                  <a:moveTo>
                    <a:pt x="2995" y="4856"/>
                  </a:moveTo>
                  <a:cubicBezTo>
                    <a:pt x="3165" y="4856"/>
                    <a:pt x="3287" y="4992"/>
                    <a:pt x="3287" y="5168"/>
                  </a:cubicBezTo>
                  <a:cubicBezTo>
                    <a:pt x="3240" y="5383"/>
                    <a:pt x="3121" y="5597"/>
                    <a:pt x="2954" y="5764"/>
                  </a:cubicBezTo>
                  <a:cubicBezTo>
                    <a:pt x="2787" y="5597"/>
                    <a:pt x="2692" y="5383"/>
                    <a:pt x="2644" y="5168"/>
                  </a:cubicBezTo>
                  <a:cubicBezTo>
                    <a:pt x="2644" y="4992"/>
                    <a:pt x="2767" y="4856"/>
                    <a:pt x="2918" y="4856"/>
                  </a:cubicBezTo>
                  <a:cubicBezTo>
                    <a:pt x="2930" y="4856"/>
                    <a:pt x="2942" y="4857"/>
                    <a:pt x="2954" y="4859"/>
                  </a:cubicBezTo>
                  <a:cubicBezTo>
                    <a:pt x="2968" y="4857"/>
                    <a:pt x="2982" y="4856"/>
                    <a:pt x="2995" y="4856"/>
                  </a:cubicBezTo>
                  <a:close/>
                  <a:moveTo>
                    <a:pt x="5335" y="3954"/>
                  </a:moveTo>
                  <a:cubicBezTo>
                    <a:pt x="5502" y="4335"/>
                    <a:pt x="5597" y="4716"/>
                    <a:pt x="5597" y="5121"/>
                  </a:cubicBezTo>
                  <a:lnTo>
                    <a:pt x="5597" y="6597"/>
                  </a:lnTo>
                  <a:cubicBezTo>
                    <a:pt x="5573" y="8407"/>
                    <a:pt x="4121" y="9860"/>
                    <a:pt x="2311" y="9884"/>
                  </a:cubicBezTo>
                  <a:lnTo>
                    <a:pt x="1620" y="9884"/>
                  </a:lnTo>
                  <a:cubicBezTo>
                    <a:pt x="2882" y="9217"/>
                    <a:pt x="3073" y="7621"/>
                    <a:pt x="1596" y="6145"/>
                  </a:cubicBezTo>
                  <a:lnTo>
                    <a:pt x="1358" y="6383"/>
                  </a:lnTo>
                  <a:cubicBezTo>
                    <a:pt x="3025" y="8026"/>
                    <a:pt x="2382" y="9788"/>
                    <a:pt x="334" y="9884"/>
                  </a:cubicBezTo>
                  <a:lnTo>
                    <a:pt x="334" y="5121"/>
                  </a:lnTo>
                  <a:cubicBezTo>
                    <a:pt x="334" y="4716"/>
                    <a:pt x="430" y="4311"/>
                    <a:pt x="596" y="3954"/>
                  </a:cubicBezTo>
                  <a:cubicBezTo>
                    <a:pt x="644" y="4073"/>
                    <a:pt x="668" y="4168"/>
                    <a:pt x="668" y="4287"/>
                  </a:cubicBezTo>
                  <a:cubicBezTo>
                    <a:pt x="706" y="4965"/>
                    <a:pt x="1264" y="5437"/>
                    <a:pt x="1894" y="5437"/>
                  </a:cubicBezTo>
                  <a:cubicBezTo>
                    <a:pt x="2039" y="5437"/>
                    <a:pt x="2187" y="5412"/>
                    <a:pt x="2335" y="5359"/>
                  </a:cubicBezTo>
                  <a:cubicBezTo>
                    <a:pt x="2454" y="5716"/>
                    <a:pt x="2668" y="6002"/>
                    <a:pt x="2954" y="6240"/>
                  </a:cubicBezTo>
                  <a:cubicBezTo>
                    <a:pt x="3240" y="6002"/>
                    <a:pt x="3454" y="5692"/>
                    <a:pt x="3597" y="5359"/>
                  </a:cubicBezTo>
                  <a:cubicBezTo>
                    <a:pt x="3740" y="5412"/>
                    <a:pt x="3885" y="5437"/>
                    <a:pt x="4027" y="5437"/>
                  </a:cubicBezTo>
                  <a:cubicBezTo>
                    <a:pt x="4644" y="5437"/>
                    <a:pt x="5206" y="4965"/>
                    <a:pt x="5264" y="4287"/>
                  </a:cubicBezTo>
                  <a:cubicBezTo>
                    <a:pt x="5264" y="4168"/>
                    <a:pt x="5288" y="4073"/>
                    <a:pt x="5335" y="3954"/>
                  </a:cubicBezTo>
                  <a:close/>
                  <a:moveTo>
                    <a:pt x="5907" y="7097"/>
                  </a:moveTo>
                  <a:lnTo>
                    <a:pt x="5907" y="7097"/>
                  </a:lnTo>
                  <a:cubicBezTo>
                    <a:pt x="6002" y="7788"/>
                    <a:pt x="5859" y="8479"/>
                    <a:pt x="5502" y="9074"/>
                  </a:cubicBezTo>
                  <a:cubicBezTo>
                    <a:pt x="5147" y="9585"/>
                    <a:pt x="4564" y="9888"/>
                    <a:pt x="3965" y="9888"/>
                  </a:cubicBezTo>
                  <a:cubicBezTo>
                    <a:pt x="3922" y="9888"/>
                    <a:pt x="3878" y="9887"/>
                    <a:pt x="3835" y="9884"/>
                  </a:cubicBezTo>
                  <a:cubicBezTo>
                    <a:pt x="4954" y="9360"/>
                    <a:pt x="5740" y="8312"/>
                    <a:pt x="5907" y="7097"/>
                  </a:cubicBezTo>
                  <a:close/>
                  <a:moveTo>
                    <a:pt x="2978" y="1"/>
                  </a:moveTo>
                  <a:lnTo>
                    <a:pt x="501" y="1310"/>
                  </a:lnTo>
                  <a:lnTo>
                    <a:pt x="1835" y="2120"/>
                  </a:lnTo>
                  <a:lnTo>
                    <a:pt x="1835" y="2382"/>
                  </a:lnTo>
                  <a:lnTo>
                    <a:pt x="1763" y="2406"/>
                  </a:lnTo>
                  <a:cubicBezTo>
                    <a:pt x="1549" y="2358"/>
                    <a:pt x="1334" y="2311"/>
                    <a:pt x="1120" y="2311"/>
                  </a:cubicBezTo>
                  <a:lnTo>
                    <a:pt x="1" y="2311"/>
                  </a:lnTo>
                  <a:lnTo>
                    <a:pt x="1" y="3216"/>
                  </a:lnTo>
                  <a:cubicBezTo>
                    <a:pt x="144" y="3335"/>
                    <a:pt x="263" y="3478"/>
                    <a:pt x="406" y="3644"/>
                  </a:cubicBezTo>
                  <a:cubicBezTo>
                    <a:pt x="144" y="4097"/>
                    <a:pt x="1" y="4597"/>
                    <a:pt x="1" y="5121"/>
                  </a:cubicBezTo>
                  <a:lnTo>
                    <a:pt x="1" y="10217"/>
                  </a:lnTo>
                  <a:lnTo>
                    <a:pt x="1311" y="10217"/>
                  </a:lnTo>
                  <a:lnTo>
                    <a:pt x="1311" y="10550"/>
                  </a:lnTo>
                  <a:lnTo>
                    <a:pt x="1644" y="10550"/>
                  </a:lnTo>
                  <a:lnTo>
                    <a:pt x="1644" y="10217"/>
                  </a:lnTo>
                  <a:lnTo>
                    <a:pt x="2644" y="10217"/>
                  </a:lnTo>
                  <a:lnTo>
                    <a:pt x="2644" y="10550"/>
                  </a:lnTo>
                  <a:lnTo>
                    <a:pt x="2978" y="10550"/>
                  </a:lnTo>
                  <a:lnTo>
                    <a:pt x="2978" y="10217"/>
                  </a:lnTo>
                  <a:lnTo>
                    <a:pt x="3954" y="10217"/>
                  </a:lnTo>
                  <a:cubicBezTo>
                    <a:pt x="6050" y="10217"/>
                    <a:pt x="6717" y="7788"/>
                    <a:pt x="5931" y="5907"/>
                  </a:cubicBezTo>
                  <a:lnTo>
                    <a:pt x="5931" y="5883"/>
                  </a:lnTo>
                  <a:lnTo>
                    <a:pt x="5931" y="5097"/>
                  </a:lnTo>
                  <a:cubicBezTo>
                    <a:pt x="5931" y="4573"/>
                    <a:pt x="5788" y="4073"/>
                    <a:pt x="5526" y="3620"/>
                  </a:cubicBezTo>
                  <a:cubicBezTo>
                    <a:pt x="5645" y="3454"/>
                    <a:pt x="5788" y="3311"/>
                    <a:pt x="5931" y="3192"/>
                  </a:cubicBezTo>
                  <a:lnTo>
                    <a:pt x="5931" y="2287"/>
                  </a:lnTo>
                  <a:lnTo>
                    <a:pt x="4811" y="2287"/>
                  </a:lnTo>
                  <a:cubicBezTo>
                    <a:pt x="4597" y="2287"/>
                    <a:pt x="4383" y="2334"/>
                    <a:pt x="4192" y="2382"/>
                  </a:cubicBezTo>
                  <a:lnTo>
                    <a:pt x="4121" y="2358"/>
                  </a:lnTo>
                  <a:lnTo>
                    <a:pt x="4121" y="2096"/>
                  </a:lnTo>
                  <a:lnTo>
                    <a:pt x="5431" y="1287"/>
                  </a:lnTo>
                  <a:lnTo>
                    <a:pt x="2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10;p77">
              <a:extLst>
                <a:ext uri="{FF2B5EF4-FFF2-40B4-BE49-F238E27FC236}">
                  <a16:creationId xmlns:a16="http://schemas.microsoft.com/office/drawing/2014/main" id="{1F028C2E-BFF4-4A8A-B74B-BCFB5E23B563}"/>
                </a:ext>
              </a:extLst>
            </p:cNvPr>
            <p:cNvSpPr/>
            <p:nvPr/>
          </p:nvSpPr>
          <p:spPr>
            <a:xfrm>
              <a:off x="4071101" y="2227573"/>
              <a:ext cx="63064" cy="102970"/>
            </a:xfrm>
            <a:custGeom>
              <a:avLst/>
              <a:gdLst/>
              <a:ahLst/>
              <a:cxnLst/>
              <a:rect l="l" t="t" r="r" b="b"/>
              <a:pathLst>
                <a:path w="1811" h="2957" extrusionOk="0">
                  <a:moveTo>
                    <a:pt x="977" y="0"/>
                  </a:moveTo>
                  <a:lnTo>
                    <a:pt x="739" y="238"/>
                  </a:lnTo>
                  <a:cubicBezTo>
                    <a:pt x="810" y="310"/>
                    <a:pt x="882" y="381"/>
                    <a:pt x="953" y="476"/>
                  </a:cubicBezTo>
                  <a:lnTo>
                    <a:pt x="1191" y="262"/>
                  </a:lnTo>
                  <a:cubicBezTo>
                    <a:pt x="1120" y="167"/>
                    <a:pt x="1048" y="95"/>
                    <a:pt x="977" y="0"/>
                  </a:cubicBezTo>
                  <a:close/>
                  <a:moveTo>
                    <a:pt x="1406" y="524"/>
                  </a:moveTo>
                  <a:lnTo>
                    <a:pt x="1144" y="715"/>
                  </a:lnTo>
                  <a:cubicBezTo>
                    <a:pt x="1191" y="786"/>
                    <a:pt x="1239" y="881"/>
                    <a:pt x="1287" y="977"/>
                  </a:cubicBezTo>
                  <a:lnTo>
                    <a:pt x="1596" y="834"/>
                  </a:lnTo>
                  <a:cubicBezTo>
                    <a:pt x="1525" y="715"/>
                    <a:pt x="1477" y="619"/>
                    <a:pt x="1406" y="524"/>
                  </a:cubicBezTo>
                  <a:close/>
                  <a:moveTo>
                    <a:pt x="1715" y="1167"/>
                  </a:moveTo>
                  <a:lnTo>
                    <a:pt x="1406" y="1262"/>
                  </a:lnTo>
                  <a:cubicBezTo>
                    <a:pt x="1453" y="1381"/>
                    <a:pt x="1477" y="1501"/>
                    <a:pt x="1477" y="1643"/>
                  </a:cubicBezTo>
                  <a:cubicBezTo>
                    <a:pt x="1477" y="1929"/>
                    <a:pt x="1358" y="2167"/>
                    <a:pt x="1120" y="2334"/>
                  </a:cubicBezTo>
                  <a:cubicBezTo>
                    <a:pt x="786" y="2548"/>
                    <a:pt x="405" y="2644"/>
                    <a:pt x="1" y="2644"/>
                  </a:cubicBezTo>
                  <a:lnTo>
                    <a:pt x="1" y="2953"/>
                  </a:lnTo>
                  <a:cubicBezTo>
                    <a:pt x="38" y="2955"/>
                    <a:pt x="76" y="2956"/>
                    <a:pt x="114" y="2956"/>
                  </a:cubicBezTo>
                  <a:cubicBezTo>
                    <a:pt x="532" y="2956"/>
                    <a:pt x="961" y="2836"/>
                    <a:pt x="1310" y="2596"/>
                  </a:cubicBezTo>
                  <a:cubicBezTo>
                    <a:pt x="1620" y="2382"/>
                    <a:pt x="1810" y="2024"/>
                    <a:pt x="1810" y="1643"/>
                  </a:cubicBezTo>
                  <a:cubicBezTo>
                    <a:pt x="1810" y="1477"/>
                    <a:pt x="1787" y="1310"/>
                    <a:pt x="1715" y="1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11;p77">
              <a:extLst>
                <a:ext uri="{FF2B5EF4-FFF2-40B4-BE49-F238E27FC236}">
                  <a16:creationId xmlns:a16="http://schemas.microsoft.com/office/drawing/2014/main" id="{33A480A7-0ED4-4C76-B3D6-4DAD5E2EFF75}"/>
                </a:ext>
              </a:extLst>
            </p:cNvPr>
            <p:cNvSpPr/>
            <p:nvPr/>
          </p:nvSpPr>
          <p:spPr>
            <a:xfrm>
              <a:off x="4236957" y="2261559"/>
              <a:ext cx="11631" cy="34022"/>
            </a:xfrm>
            <a:custGeom>
              <a:avLst/>
              <a:gdLst/>
              <a:ahLst/>
              <a:cxnLst/>
              <a:rect l="l" t="t" r="r" b="b"/>
              <a:pathLst>
                <a:path w="334" h="977" extrusionOk="0">
                  <a:moveTo>
                    <a:pt x="0" y="1"/>
                  </a:moveTo>
                  <a:lnTo>
                    <a:pt x="0" y="977"/>
                  </a:lnTo>
                  <a:lnTo>
                    <a:pt x="334" y="97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12;p77">
              <a:extLst>
                <a:ext uri="{FF2B5EF4-FFF2-40B4-BE49-F238E27FC236}">
                  <a16:creationId xmlns:a16="http://schemas.microsoft.com/office/drawing/2014/main" id="{E612FEDE-D86B-4723-A45D-CA338C547EEA}"/>
                </a:ext>
              </a:extLst>
            </p:cNvPr>
            <p:cNvSpPr/>
            <p:nvPr/>
          </p:nvSpPr>
          <p:spPr>
            <a:xfrm>
              <a:off x="4214566" y="2261559"/>
              <a:ext cx="10830" cy="11631"/>
            </a:xfrm>
            <a:custGeom>
              <a:avLst/>
              <a:gdLst/>
              <a:ahLst/>
              <a:cxnLst/>
              <a:rect l="l" t="t" r="r" b="b"/>
              <a:pathLst>
                <a:path w="311" h="334" extrusionOk="0">
                  <a:moveTo>
                    <a:pt x="0" y="1"/>
                  </a:moveTo>
                  <a:lnTo>
                    <a:pt x="0" y="334"/>
                  </a:lnTo>
                  <a:lnTo>
                    <a:pt x="310" y="33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13;p77">
              <a:extLst>
                <a:ext uri="{FF2B5EF4-FFF2-40B4-BE49-F238E27FC236}">
                  <a16:creationId xmlns:a16="http://schemas.microsoft.com/office/drawing/2014/main" id="{37B48ABC-6A59-4F7D-817A-A47539E36BE3}"/>
                </a:ext>
              </a:extLst>
            </p:cNvPr>
            <p:cNvSpPr/>
            <p:nvPr/>
          </p:nvSpPr>
          <p:spPr>
            <a:xfrm>
              <a:off x="4168114" y="2283949"/>
              <a:ext cx="11666" cy="11631"/>
            </a:xfrm>
            <a:custGeom>
              <a:avLst/>
              <a:gdLst/>
              <a:ahLst/>
              <a:cxnLst/>
              <a:rect l="l" t="t" r="r" b="b"/>
              <a:pathLst>
                <a:path w="335" h="334" extrusionOk="0">
                  <a:moveTo>
                    <a:pt x="1" y="1"/>
                  </a:moveTo>
                  <a:lnTo>
                    <a:pt x="1" y="334"/>
                  </a:lnTo>
                  <a:lnTo>
                    <a:pt x="334" y="3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14;p77">
              <a:extLst>
                <a:ext uri="{FF2B5EF4-FFF2-40B4-BE49-F238E27FC236}">
                  <a16:creationId xmlns:a16="http://schemas.microsoft.com/office/drawing/2014/main" id="{2C2EEBC6-9ABB-43E7-9FB7-7B9D2EE67646}"/>
                </a:ext>
              </a:extLst>
            </p:cNvPr>
            <p:cNvSpPr/>
            <p:nvPr/>
          </p:nvSpPr>
          <p:spPr>
            <a:xfrm>
              <a:off x="4168114" y="2261559"/>
              <a:ext cx="11666" cy="11631"/>
            </a:xfrm>
            <a:custGeom>
              <a:avLst/>
              <a:gdLst/>
              <a:ahLst/>
              <a:cxnLst/>
              <a:rect l="l" t="t" r="r" b="b"/>
              <a:pathLst>
                <a:path w="335" h="334" extrusionOk="0">
                  <a:moveTo>
                    <a:pt x="1" y="1"/>
                  </a:moveTo>
                  <a:lnTo>
                    <a:pt x="1" y="334"/>
                  </a:lnTo>
                  <a:lnTo>
                    <a:pt x="334" y="3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1415;p77">
              <a:extLst>
                <a:ext uri="{FF2B5EF4-FFF2-40B4-BE49-F238E27FC236}">
                  <a16:creationId xmlns:a16="http://schemas.microsoft.com/office/drawing/2014/main" id="{42236420-D8B8-4399-BD0B-A845C130E600}"/>
                </a:ext>
              </a:extLst>
            </p:cNvPr>
            <p:cNvGrpSpPr/>
            <p:nvPr/>
          </p:nvGrpSpPr>
          <p:grpSpPr>
            <a:xfrm>
              <a:off x="4168114" y="2238333"/>
              <a:ext cx="80473" cy="102864"/>
              <a:chOff x="4168114" y="2238333"/>
              <a:chExt cx="80473" cy="102864"/>
            </a:xfrm>
          </p:grpSpPr>
          <p:sp>
            <p:nvSpPr>
              <p:cNvPr id="48" name="Google Shape;1416;p77">
                <a:extLst>
                  <a:ext uri="{FF2B5EF4-FFF2-40B4-BE49-F238E27FC236}">
                    <a16:creationId xmlns:a16="http://schemas.microsoft.com/office/drawing/2014/main" id="{B419D0B8-5866-4A64-A475-ECE81C788B9A}"/>
                  </a:ext>
                </a:extLst>
              </p:cNvPr>
              <p:cNvSpPr/>
              <p:nvPr/>
            </p:nvSpPr>
            <p:spPr>
              <a:xfrm>
                <a:off x="4168114" y="2307175"/>
                <a:ext cx="11666" cy="34022"/>
              </a:xfrm>
              <a:custGeom>
                <a:avLst/>
                <a:gdLst/>
                <a:ahLst/>
                <a:cxnLst/>
                <a:rect l="l" t="t" r="r" b="b"/>
                <a:pathLst>
                  <a:path w="335" h="977" extrusionOk="0">
                    <a:moveTo>
                      <a:pt x="1" y="0"/>
                    </a:moveTo>
                    <a:lnTo>
                      <a:pt x="1" y="977"/>
                    </a:lnTo>
                    <a:lnTo>
                      <a:pt x="334" y="977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17;p77">
                <a:extLst>
                  <a:ext uri="{FF2B5EF4-FFF2-40B4-BE49-F238E27FC236}">
                    <a16:creationId xmlns:a16="http://schemas.microsoft.com/office/drawing/2014/main" id="{CB11F487-A38D-4682-9408-4B0F9A58F24B}"/>
                  </a:ext>
                </a:extLst>
              </p:cNvPr>
              <p:cNvSpPr/>
              <p:nvPr/>
            </p:nvSpPr>
            <p:spPr>
              <a:xfrm>
                <a:off x="4191340" y="2261559"/>
                <a:ext cx="11666" cy="7385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121" extrusionOk="0">
                    <a:moveTo>
                      <a:pt x="1" y="1"/>
                    </a:moveTo>
                    <a:lnTo>
                      <a:pt x="1" y="2120"/>
                    </a:lnTo>
                    <a:lnTo>
                      <a:pt x="334" y="2120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18;p77">
                <a:extLst>
                  <a:ext uri="{FF2B5EF4-FFF2-40B4-BE49-F238E27FC236}">
                    <a16:creationId xmlns:a16="http://schemas.microsoft.com/office/drawing/2014/main" id="{180549BE-5A9E-4FB4-BEA1-3D6BAD1DCFFE}"/>
                  </a:ext>
                </a:extLst>
              </p:cNvPr>
              <p:cNvSpPr/>
              <p:nvPr/>
            </p:nvSpPr>
            <p:spPr>
              <a:xfrm>
                <a:off x="4214566" y="2283949"/>
                <a:ext cx="10830" cy="34857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001" extrusionOk="0">
                    <a:moveTo>
                      <a:pt x="0" y="1"/>
                    </a:moveTo>
                    <a:lnTo>
                      <a:pt x="0" y="1001"/>
                    </a:lnTo>
                    <a:lnTo>
                      <a:pt x="310" y="1001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19;p77">
                <a:extLst>
                  <a:ext uri="{FF2B5EF4-FFF2-40B4-BE49-F238E27FC236}">
                    <a16:creationId xmlns:a16="http://schemas.microsoft.com/office/drawing/2014/main" id="{B050B519-2E7F-417D-9CF8-7090ABDCC2DF}"/>
                  </a:ext>
                </a:extLst>
              </p:cNvPr>
              <p:cNvSpPr/>
              <p:nvPr/>
            </p:nvSpPr>
            <p:spPr>
              <a:xfrm>
                <a:off x="4236957" y="2238333"/>
                <a:ext cx="11631" cy="11666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35" extrusionOk="0">
                    <a:moveTo>
                      <a:pt x="0" y="1"/>
                    </a:moveTo>
                    <a:lnTo>
                      <a:pt x="0" y="334"/>
                    </a:lnTo>
                    <a:lnTo>
                      <a:pt x="334" y="334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20;p77">
                <a:extLst>
                  <a:ext uri="{FF2B5EF4-FFF2-40B4-BE49-F238E27FC236}">
                    <a16:creationId xmlns:a16="http://schemas.microsoft.com/office/drawing/2014/main" id="{4D50C382-316F-466D-8B7A-DF1641EB970E}"/>
                  </a:ext>
                </a:extLst>
              </p:cNvPr>
              <p:cNvSpPr/>
              <p:nvPr/>
            </p:nvSpPr>
            <p:spPr>
              <a:xfrm>
                <a:off x="4191340" y="2238333"/>
                <a:ext cx="11666" cy="1166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" y="1"/>
                    </a:moveTo>
                    <a:lnTo>
                      <a:pt x="1" y="334"/>
                    </a:lnTo>
                    <a:lnTo>
                      <a:pt x="334" y="334"/>
                    </a:lnTo>
                    <a:lnTo>
                      <a:pt x="3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1421;p77">
              <a:extLst>
                <a:ext uri="{FF2B5EF4-FFF2-40B4-BE49-F238E27FC236}">
                  <a16:creationId xmlns:a16="http://schemas.microsoft.com/office/drawing/2014/main" id="{EB6C58B4-C6A3-43E9-BF4B-FC04DDC41DF2}"/>
                </a:ext>
              </a:extLst>
            </p:cNvPr>
            <p:cNvSpPr/>
            <p:nvPr/>
          </p:nvSpPr>
          <p:spPr>
            <a:xfrm>
              <a:off x="4183610" y="2126590"/>
              <a:ext cx="39280" cy="34648"/>
            </a:xfrm>
            <a:custGeom>
              <a:avLst/>
              <a:gdLst/>
              <a:ahLst/>
              <a:cxnLst/>
              <a:rect l="l" t="t" r="r" b="b"/>
              <a:pathLst>
                <a:path w="1128" h="995" extrusionOk="0">
                  <a:moveTo>
                    <a:pt x="628" y="333"/>
                  </a:moveTo>
                  <a:cubicBezTo>
                    <a:pt x="716" y="333"/>
                    <a:pt x="794" y="397"/>
                    <a:pt x="794" y="495"/>
                  </a:cubicBezTo>
                  <a:cubicBezTo>
                    <a:pt x="794" y="590"/>
                    <a:pt x="723" y="662"/>
                    <a:pt x="628" y="662"/>
                  </a:cubicBezTo>
                  <a:cubicBezTo>
                    <a:pt x="485" y="662"/>
                    <a:pt x="413" y="495"/>
                    <a:pt x="508" y="376"/>
                  </a:cubicBezTo>
                  <a:cubicBezTo>
                    <a:pt x="546" y="346"/>
                    <a:pt x="588" y="333"/>
                    <a:pt x="628" y="333"/>
                  </a:cubicBezTo>
                  <a:close/>
                  <a:moveTo>
                    <a:pt x="641" y="1"/>
                  </a:moveTo>
                  <a:cubicBezTo>
                    <a:pt x="276" y="1"/>
                    <a:pt x="0" y="413"/>
                    <a:pt x="223" y="757"/>
                  </a:cubicBezTo>
                  <a:cubicBezTo>
                    <a:pt x="323" y="921"/>
                    <a:pt x="479" y="994"/>
                    <a:pt x="634" y="994"/>
                  </a:cubicBezTo>
                  <a:cubicBezTo>
                    <a:pt x="883" y="994"/>
                    <a:pt x="1128" y="804"/>
                    <a:pt x="1128" y="495"/>
                  </a:cubicBezTo>
                  <a:cubicBezTo>
                    <a:pt x="1128" y="304"/>
                    <a:pt x="1009" y="114"/>
                    <a:pt x="842" y="42"/>
                  </a:cubicBezTo>
                  <a:cubicBezTo>
                    <a:pt x="774" y="14"/>
                    <a:pt x="706" y="1"/>
                    <a:pt x="6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22;p77">
              <a:extLst>
                <a:ext uri="{FF2B5EF4-FFF2-40B4-BE49-F238E27FC236}">
                  <a16:creationId xmlns:a16="http://schemas.microsoft.com/office/drawing/2014/main" id="{9256FDDF-4906-40C4-B8A9-5B0328C0FEFC}"/>
                </a:ext>
              </a:extLst>
            </p:cNvPr>
            <p:cNvSpPr/>
            <p:nvPr/>
          </p:nvSpPr>
          <p:spPr>
            <a:xfrm>
              <a:off x="4108430" y="2126381"/>
              <a:ext cx="39837" cy="34962"/>
            </a:xfrm>
            <a:custGeom>
              <a:avLst/>
              <a:gdLst/>
              <a:ahLst/>
              <a:cxnLst/>
              <a:rect l="l" t="t" r="r" b="b"/>
              <a:pathLst>
                <a:path w="1144" h="1004" extrusionOk="0">
                  <a:moveTo>
                    <a:pt x="673" y="323"/>
                  </a:moveTo>
                  <a:cubicBezTo>
                    <a:pt x="762" y="323"/>
                    <a:pt x="849" y="391"/>
                    <a:pt x="834" y="501"/>
                  </a:cubicBezTo>
                  <a:cubicBezTo>
                    <a:pt x="834" y="596"/>
                    <a:pt x="762" y="668"/>
                    <a:pt x="667" y="668"/>
                  </a:cubicBezTo>
                  <a:cubicBezTo>
                    <a:pt x="596" y="668"/>
                    <a:pt x="524" y="620"/>
                    <a:pt x="500" y="572"/>
                  </a:cubicBezTo>
                  <a:cubicBezTo>
                    <a:pt x="477" y="501"/>
                    <a:pt x="500" y="430"/>
                    <a:pt x="548" y="382"/>
                  </a:cubicBezTo>
                  <a:cubicBezTo>
                    <a:pt x="580" y="341"/>
                    <a:pt x="627" y="323"/>
                    <a:pt x="673" y="323"/>
                  </a:cubicBezTo>
                  <a:close/>
                  <a:moveTo>
                    <a:pt x="667" y="1"/>
                  </a:moveTo>
                  <a:cubicBezTo>
                    <a:pt x="215" y="1"/>
                    <a:pt x="0" y="549"/>
                    <a:pt x="310" y="858"/>
                  </a:cubicBezTo>
                  <a:cubicBezTo>
                    <a:pt x="410" y="959"/>
                    <a:pt x="533" y="1004"/>
                    <a:pt x="653" y="1004"/>
                  </a:cubicBezTo>
                  <a:cubicBezTo>
                    <a:pt x="904" y="1004"/>
                    <a:pt x="1143" y="807"/>
                    <a:pt x="1143" y="501"/>
                  </a:cubicBezTo>
                  <a:cubicBezTo>
                    <a:pt x="1143" y="239"/>
                    <a:pt x="929" y="25"/>
                    <a:pt x="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1093;p77">
            <a:extLst>
              <a:ext uri="{FF2B5EF4-FFF2-40B4-BE49-F238E27FC236}">
                <a16:creationId xmlns:a16="http://schemas.microsoft.com/office/drawing/2014/main" id="{ED993491-CF6B-460E-9721-6066C8CC8906}"/>
              </a:ext>
            </a:extLst>
          </p:cNvPr>
          <p:cNvGrpSpPr/>
          <p:nvPr/>
        </p:nvGrpSpPr>
        <p:grpSpPr>
          <a:xfrm>
            <a:off x="6665375" y="2007220"/>
            <a:ext cx="427617" cy="527699"/>
            <a:chOff x="798004" y="1997750"/>
            <a:chExt cx="278684" cy="373332"/>
          </a:xfrm>
        </p:grpSpPr>
        <p:sp>
          <p:nvSpPr>
            <p:cNvPr id="54" name="Google Shape;1094;p77">
              <a:extLst>
                <a:ext uri="{FF2B5EF4-FFF2-40B4-BE49-F238E27FC236}">
                  <a16:creationId xmlns:a16="http://schemas.microsoft.com/office/drawing/2014/main" id="{56B8DD50-12AA-45D9-A367-8C141D718BB0}"/>
                </a:ext>
              </a:extLst>
            </p:cNvPr>
            <p:cNvSpPr/>
            <p:nvPr/>
          </p:nvSpPr>
          <p:spPr>
            <a:xfrm>
              <a:off x="798004" y="1997750"/>
              <a:ext cx="278684" cy="373332"/>
            </a:xfrm>
            <a:custGeom>
              <a:avLst/>
              <a:gdLst/>
              <a:ahLst/>
              <a:cxnLst/>
              <a:rect l="l" t="t" r="r" b="b"/>
              <a:pathLst>
                <a:path w="8003" h="10721" extrusionOk="0">
                  <a:moveTo>
                    <a:pt x="6264" y="2337"/>
                  </a:moveTo>
                  <a:cubicBezTo>
                    <a:pt x="6550" y="2337"/>
                    <a:pt x="6764" y="2576"/>
                    <a:pt x="6764" y="2861"/>
                  </a:cubicBezTo>
                  <a:lnTo>
                    <a:pt x="6764" y="3695"/>
                  </a:lnTo>
                  <a:lnTo>
                    <a:pt x="6264" y="3695"/>
                  </a:lnTo>
                  <a:cubicBezTo>
                    <a:pt x="6166" y="3049"/>
                    <a:pt x="5629" y="2685"/>
                    <a:pt x="5087" y="2685"/>
                  </a:cubicBezTo>
                  <a:cubicBezTo>
                    <a:pt x="4710" y="2685"/>
                    <a:pt x="4331" y="2861"/>
                    <a:pt x="4097" y="3242"/>
                  </a:cubicBezTo>
                  <a:cubicBezTo>
                    <a:pt x="3862" y="2861"/>
                    <a:pt x="3483" y="2685"/>
                    <a:pt x="3106" y="2685"/>
                  </a:cubicBezTo>
                  <a:cubicBezTo>
                    <a:pt x="2565" y="2685"/>
                    <a:pt x="2028" y="3049"/>
                    <a:pt x="1930" y="3695"/>
                  </a:cubicBezTo>
                  <a:lnTo>
                    <a:pt x="1406" y="3695"/>
                  </a:lnTo>
                  <a:lnTo>
                    <a:pt x="1406" y="2861"/>
                  </a:lnTo>
                  <a:cubicBezTo>
                    <a:pt x="1406" y="2576"/>
                    <a:pt x="1644" y="2337"/>
                    <a:pt x="1906" y="2337"/>
                  </a:cubicBezTo>
                  <a:close/>
                  <a:moveTo>
                    <a:pt x="6597" y="277"/>
                  </a:moveTo>
                  <a:cubicBezTo>
                    <a:pt x="7032" y="277"/>
                    <a:pt x="7467" y="575"/>
                    <a:pt x="7431" y="1171"/>
                  </a:cubicBezTo>
                  <a:lnTo>
                    <a:pt x="7431" y="3361"/>
                  </a:lnTo>
                  <a:cubicBezTo>
                    <a:pt x="7431" y="3600"/>
                    <a:pt x="7312" y="3814"/>
                    <a:pt x="7098" y="3933"/>
                  </a:cubicBezTo>
                  <a:lnTo>
                    <a:pt x="7098" y="2861"/>
                  </a:lnTo>
                  <a:cubicBezTo>
                    <a:pt x="7098" y="2385"/>
                    <a:pt x="6740" y="2004"/>
                    <a:pt x="6264" y="2004"/>
                  </a:cubicBezTo>
                  <a:lnTo>
                    <a:pt x="1906" y="2004"/>
                  </a:lnTo>
                  <a:cubicBezTo>
                    <a:pt x="1453" y="2004"/>
                    <a:pt x="1072" y="2385"/>
                    <a:pt x="1072" y="2861"/>
                  </a:cubicBezTo>
                  <a:lnTo>
                    <a:pt x="1072" y="3242"/>
                  </a:lnTo>
                  <a:cubicBezTo>
                    <a:pt x="787" y="2337"/>
                    <a:pt x="477" y="1147"/>
                    <a:pt x="668" y="480"/>
                  </a:cubicBezTo>
                  <a:lnTo>
                    <a:pt x="668" y="480"/>
                  </a:lnTo>
                  <a:cubicBezTo>
                    <a:pt x="972" y="614"/>
                    <a:pt x="1165" y="679"/>
                    <a:pt x="1504" y="679"/>
                  </a:cubicBezTo>
                  <a:cubicBezTo>
                    <a:pt x="1827" y="679"/>
                    <a:pt x="2283" y="620"/>
                    <a:pt x="3097" y="504"/>
                  </a:cubicBezTo>
                  <a:cubicBezTo>
                    <a:pt x="3644" y="408"/>
                    <a:pt x="4192" y="361"/>
                    <a:pt x="4764" y="337"/>
                  </a:cubicBezTo>
                  <a:cubicBezTo>
                    <a:pt x="5121" y="337"/>
                    <a:pt x="5430" y="647"/>
                    <a:pt x="5430" y="1004"/>
                  </a:cubicBezTo>
                  <a:lnTo>
                    <a:pt x="5430" y="1671"/>
                  </a:lnTo>
                  <a:lnTo>
                    <a:pt x="5764" y="1671"/>
                  </a:lnTo>
                  <a:lnTo>
                    <a:pt x="5764" y="1171"/>
                  </a:lnTo>
                  <a:cubicBezTo>
                    <a:pt x="5728" y="575"/>
                    <a:pt x="6163" y="277"/>
                    <a:pt x="6597" y="277"/>
                  </a:cubicBezTo>
                  <a:close/>
                  <a:moveTo>
                    <a:pt x="3097" y="3028"/>
                  </a:moveTo>
                  <a:cubicBezTo>
                    <a:pt x="3549" y="3028"/>
                    <a:pt x="3930" y="3385"/>
                    <a:pt x="3930" y="3862"/>
                  </a:cubicBezTo>
                  <a:cubicBezTo>
                    <a:pt x="3930" y="4358"/>
                    <a:pt x="3521" y="4692"/>
                    <a:pt x="3094" y="4692"/>
                  </a:cubicBezTo>
                  <a:cubicBezTo>
                    <a:pt x="2886" y="4692"/>
                    <a:pt x="2673" y="4613"/>
                    <a:pt x="2501" y="4433"/>
                  </a:cubicBezTo>
                  <a:cubicBezTo>
                    <a:pt x="1977" y="3909"/>
                    <a:pt x="2335" y="3028"/>
                    <a:pt x="3097" y="3028"/>
                  </a:cubicBezTo>
                  <a:close/>
                  <a:moveTo>
                    <a:pt x="5097" y="3028"/>
                  </a:moveTo>
                  <a:cubicBezTo>
                    <a:pt x="5550" y="3028"/>
                    <a:pt x="5931" y="3385"/>
                    <a:pt x="5931" y="3862"/>
                  </a:cubicBezTo>
                  <a:cubicBezTo>
                    <a:pt x="5931" y="4358"/>
                    <a:pt x="5522" y="4692"/>
                    <a:pt x="5095" y="4692"/>
                  </a:cubicBezTo>
                  <a:cubicBezTo>
                    <a:pt x="4886" y="4692"/>
                    <a:pt x="4674" y="4613"/>
                    <a:pt x="4502" y="4433"/>
                  </a:cubicBezTo>
                  <a:cubicBezTo>
                    <a:pt x="3978" y="3909"/>
                    <a:pt x="4359" y="3028"/>
                    <a:pt x="5097" y="3028"/>
                  </a:cubicBezTo>
                  <a:close/>
                  <a:moveTo>
                    <a:pt x="6764" y="4028"/>
                  </a:moveTo>
                  <a:lnTo>
                    <a:pt x="6764" y="4362"/>
                  </a:lnTo>
                  <a:lnTo>
                    <a:pt x="7098" y="4362"/>
                  </a:lnTo>
                  <a:cubicBezTo>
                    <a:pt x="7288" y="4362"/>
                    <a:pt x="7431" y="4505"/>
                    <a:pt x="7431" y="4695"/>
                  </a:cubicBezTo>
                  <a:cubicBezTo>
                    <a:pt x="7431" y="4886"/>
                    <a:pt x="7288" y="5028"/>
                    <a:pt x="7098" y="5028"/>
                  </a:cubicBezTo>
                  <a:lnTo>
                    <a:pt x="6764" y="5028"/>
                  </a:lnTo>
                  <a:lnTo>
                    <a:pt x="6764" y="5195"/>
                  </a:lnTo>
                  <a:cubicBezTo>
                    <a:pt x="6764" y="5648"/>
                    <a:pt x="6407" y="6029"/>
                    <a:pt x="5931" y="6029"/>
                  </a:cubicBezTo>
                  <a:lnTo>
                    <a:pt x="2239" y="6029"/>
                  </a:lnTo>
                  <a:cubicBezTo>
                    <a:pt x="1787" y="6029"/>
                    <a:pt x="1406" y="5648"/>
                    <a:pt x="1406" y="5195"/>
                  </a:cubicBezTo>
                  <a:lnTo>
                    <a:pt x="1406" y="5028"/>
                  </a:lnTo>
                  <a:lnTo>
                    <a:pt x="1072" y="5028"/>
                  </a:lnTo>
                  <a:cubicBezTo>
                    <a:pt x="668" y="4981"/>
                    <a:pt x="668" y="4385"/>
                    <a:pt x="1072" y="4362"/>
                  </a:cubicBezTo>
                  <a:lnTo>
                    <a:pt x="1406" y="4362"/>
                  </a:lnTo>
                  <a:lnTo>
                    <a:pt x="1406" y="4028"/>
                  </a:lnTo>
                  <a:lnTo>
                    <a:pt x="1930" y="4028"/>
                  </a:lnTo>
                  <a:cubicBezTo>
                    <a:pt x="2013" y="4670"/>
                    <a:pt x="2546" y="5034"/>
                    <a:pt x="3089" y="5034"/>
                  </a:cubicBezTo>
                  <a:cubicBezTo>
                    <a:pt x="3472" y="5034"/>
                    <a:pt x="3860" y="4852"/>
                    <a:pt x="4097" y="4457"/>
                  </a:cubicBezTo>
                  <a:cubicBezTo>
                    <a:pt x="4324" y="4852"/>
                    <a:pt x="4706" y="5034"/>
                    <a:pt x="5088" y="5034"/>
                  </a:cubicBezTo>
                  <a:cubicBezTo>
                    <a:pt x="5628" y="5034"/>
                    <a:pt x="6166" y="4670"/>
                    <a:pt x="6264" y="4028"/>
                  </a:cubicBezTo>
                  <a:close/>
                  <a:moveTo>
                    <a:pt x="3454" y="6362"/>
                  </a:moveTo>
                  <a:lnTo>
                    <a:pt x="2573" y="6862"/>
                  </a:lnTo>
                  <a:cubicBezTo>
                    <a:pt x="2525" y="6719"/>
                    <a:pt x="2501" y="6576"/>
                    <a:pt x="2477" y="6457"/>
                  </a:cubicBezTo>
                  <a:lnTo>
                    <a:pt x="2620" y="6362"/>
                  </a:lnTo>
                  <a:close/>
                  <a:moveTo>
                    <a:pt x="5550" y="6362"/>
                  </a:moveTo>
                  <a:lnTo>
                    <a:pt x="5716" y="6457"/>
                  </a:lnTo>
                  <a:cubicBezTo>
                    <a:pt x="5692" y="6576"/>
                    <a:pt x="5645" y="6719"/>
                    <a:pt x="5621" y="6862"/>
                  </a:cubicBezTo>
                  <a:lnTo>
                    <a:pt x="4740" y="6362"/>
                  </a:lnTo>
                  <a:close/>
                  <a:moveTo>
                    <a:pt x="4097" y="6386"/>
                  </a:moveTo>
                  <a:lnTo>
                    <a:pt x="4430" y="6576"/>
                  </a:lnTo>
                  <a:lnTo>
                    <a:pt x="4430" y="7029"/>
                  </a:lnTo>
                  <a:lnTo>
                    <a:pt x="3763" y="7029"/>
                  </a:lnTo>
                  <a:lnTo>
                    <a:pt x="3763" y="6576"/>
                  </a:lnTo>
                  <a:lnTo>
                    <a:pt x="4097" y="6386"/>
                  </a:lnTo>
                  <a:close/>
                  <a:moveTo>
                    <a:pt x="4764" y="6743"/>
                  </a:moveTo>
                  <a:lnTo>
                    <a:pt x="5526" y="7172"/>
                  </a:lnTo>
                  <a:cubicBezTo>
                    <a:pt x="5359" y="7600"/>
                    <a:pt x="5169" y="8005"/>
                    <a:pt x="4954" y="8362"/>
                  </a:cubicBezTo>
                  <a:lnTo>
                    <a:pt x="4764" y="7172"/>
                  </a:lnTo>
                  <a:lnTo>
                    <a:pt x="4764" y="6743"/>
                  </a:lnTo>
                  <a:close/>
                  <a:moveTo>
                    <a:pt x="3430" y="6767"/>
                  </a:moveTo>
                  <a:lnTo>
                    <a:pt x="3430" y="7196"/>
                  </a:lnTo>
                  <a:lnTo>
                    <a:pt x="3240" y="8386"/>
                  </a:lnTo>
                  <a:cubicBezTo>
                    <a:pt x="3001" y="8005"/>
                    <a:pt x="2811" y="7600"/>
                    <a:pt x="2668" y="7196"/>
                  </a:cubicBezTo>
                  <a:lnTo>
                    <a:pt x="3430" y="6767"/>
                  </a:lnTo>
                  <a:close/>
                  <a:moveTo>
                    <a:pt x="2168" y="6624"/>
                  </a:moveTo>
                  <a:cubicBezTo>
                    <a:pt x="2335" y="7434"/>
                    <a:pt x="2692" y="8172"/>
                    <a:pt x="3168" y="8839"/>
                  </a:cubicBezTo>
                  <a:cubicBezTo>
                    <a:pt x="3311" y="9053"/>
                    <a:pt x="3454" y="9244"/>
                    <a:pt x="3621" y="9434"/>
                  </a:cubicBezTo>
                  <a:lnTo>
                    <a:pt x="2573" y="9101"/>
                  </a:lnTo>
                  <a:lnTo>
                    <a:pt x="2573" y="8196"/>
                  </a:lnTo>
                  <a:lnTo>
                    <a:pt x="2025" y="8196"/>
                  </a:lnTo>
                  <a:lnTo>
                    <a:pt x="1525" y="7219"/>
                  </a:lnTo>
                  <a:cubicBezTo>
                    <a:pt x="1715" y="7005"/>
                    <a:pt x="1930" y="6791"/>
                    <a:pt x="2168" y="6624"/>
                  </a:cubicBezTo>
                  <a:close/>
                  <a:moveTo>
                    <a:pt x="6026" y="6648"/>
                  </a:moveTo>
                  <a:cubicBezTo>
                    <a:pt x="6261" y="6812"/>
                    <a:pt x="6472" y="7023"/>
                    <a:pt x="6638" y="7234"/>
                  </a:cubicBezTo>
                  <a:lnTo>
                    <a:pt x="6638" y="7234"/>
                  </a:lnTo>
                  <a:lnTo>
                    <a:pt x="6169" y="8220"/>
                  </a:lnTo>
                  <a:lnTo>
                    <a:pt x="5597" y="8220"/>
                  </a:lnTo>
                  <a:lnTo>
                    <a:pt x="5597" y="9101"/>
                  </a:lnTo>
                  <a:lnTo>
                    <a:pt x="4573" y="9458"/>
                  </a:lnTo>
                  <a:cubicBezTo>
                    <a:pt x="4716" y="9267"/>
                    <a:pt x="4883" y="9077"/>
                    <a:pt x="5026" y="8863"/>
                  </a:cubicBezTo>
                  <a:cubicBezTo>
                    <a:pt x="5502" y="8196"/>
                    <a:pt x="5835" y="7458"/>
                    <a:pt x="6026" y="6648"/>
                  </a:cubicBezTo>
                  <a:close/>
                  <a:moveTo>
                    <a:pt x="4454" y="7362"/>
                  </a:moveTo>
                  <a:lnTo>
                    <a:pt x="4668" y="8791"/>
                  </a:lnTo>
                  <a:cubicBezTo>
                    <a:pt x="4478" y="9029"/>
                    <a:pt x="4287" y="9267"/>
                    <a:pt x="4097" y="9482"/>
                  </a:cubicBezTo>
                  <a:cubicBezTo>
                    <a:pt x="3883" y="9267"/>
                    <a:pt x="3692" y="9029"/>
                    <a:pt x="3525" y="8791"/>
                  </a:cubicBezTo>
                  <a:lnTo>
                    <a:pt x="3740" y="7362"/>
                  </a:lnTo>
                  <a:close/>
                  <a:moveTo>
                    <a:pt x="6601" y="1"/>
                  </a:moveTo>
                  <a:cubicBezTo>
                    <a:pt x="6245" y="1"/>
                    <a:pt x="5885" y="162"/>
                    <a:pt x="5645" y="528"/>
                  </a:cubicBezTo>
                  <a:cubicBezTo>
                    <a:pt x="5454" y="194"/>
                    <a:pt x="5121" y="4"/>
                    <a:pt x="4764" y="4"/>
                  </a:cubicBezTo>
                  <a:cubicBezTo>
                    <a:pt x="4192" y="27"/>
                    <a:pt x="3621" y="75"/>
                    <a:pt x="3049" y="170"/>
                  </a:cubicBezTo>
                  <a:cubicBezTo>
                    <a:pt x="2233" y="281"/>
                    <a:pt x="1788" y="337"/>
                    <a:pt x="1488" y="337"/>
                  </a:cubicBezTo>
                  <a:cubicBezTo>
                    <a:pt x="1079" y="337"/>
                    <a:pt x="941" y="234"/>
                    <a:pt x="501" y="27"/>
                  </a:cubicBezTo>
                  <a:lnTo>
                    <a:pt x="501" y="27"/>
                  </a:lnTo>
                  <a:cubicBezTo>
                    <a:pt x="477" y="147"/>
                    <a:pt x="1" y="575"/>
                    <a:pt x="572" y="2671"/>
                  </a:cubicBezTo>
                  <a:cubicBezTo>
                    <a:pt x="715" y="3242"/>
                    <a:pt x="906" y="3742"/>
                    <a:pt x="1001" y="4028"/>
                  </a:cubicBezTo>
                  <a:cubicBezTo>
                    <a:pt x="152" y="4099"/>
                    <a:pt x="214" y="5362"/>
                    <a:pt x="1049" y="5362"/>
                  </a:cubicBezTo>
                  <a:cubicBezTo>
                    <a:pt x="1057" y="5362"/>
                    <a:pt x="1065" y="5362"/>
                    <a:pt x="1072" y="5362"/>
                  </a:cubicBezTo>
                  <a:cubicBezTo>
                    <a:pt x="1144" y="5838"/>
                    <a:pt x="1525" y="6243"/>
                    <a:pt x="2001" y="6338"/>
                  </a:cubicBezTo>
                  <a:cubicBezTo>
                    <a:pt x="1001" y="7029"/>
                    <a:pt x="406" y="8172"/>
                    <a:pt x="382" y="9386"/>
                  </a:cubicBezTo>
                  <a:lnTo>
                    <a:pt x="382" y="10720"/>
                  </a:lnTo>
                  <a:lnTo>
                    <a:pt x="739" y="10720"/>
                  </a:lnTo>
                  <a:lnTo>
                    <a:pt x="739" y="9386"/>
                  </a:lnTo>
                  <a:cubicBezTo>
                    <a:pt x="739" y="8720"/>
                    <a:pt x="930" y="8077"/>
                    <a:pt x="1287" y="7529"/>
                  </a:cubicBezTo>
                  <a:lnTo>
                    <a:pt x="1787" y="8553"/>
                  </a:lnTo>
                  <a:lnTo>
                    <a:pt x="2239" y="8553"/>
                  </a:lnTo>
                  <a:lnTo>
                    <a:pt x="2239" y="9339"/>
                  </a:lnTo>
                  <a:lnTo>
                    <a:pt x="3906" y="9934"/>
                  </a:lnTo>
                  <a:lnTo>
                    <a:pt x="3906" y="10720"/>
                  </a:lnTo>
                  <a:lnTo>
                    <a:pt x="4240" y="10720"/>
                  </a:lnTo>
                  <a:lnTo>
                    <a:pt x="4240" y="9910"/>
                  </a:lnTo>
                  <a:lnTo>
                    <a:pt x="5931" y="9315"/>
                  </a:lnTo>
                  <a:lnTo>
                    <a:pt x="5931" y="8529"/>
                  </a:lnTo>
                  <a:lnTo>
                    <a:pt x="6359" y="8529"/>
                  </a:lnTo>
                  <a:lnTo>
                    <a:pt x="6859" y="7529"/>
                  </a:lnTo>
                  <a:cubicBezTo>
                    <a:pt x="7240" y="8077"/>
                    <a:pt x="7431" y="8720"/>
                    <a:pt x="7431" y="9363"/>
                  </a:cubicBezTo>
                  <a:lnTo>
                    <a:pt x="7431" y="10720"/>
                  </a:lnTo>
                  <a:lnTo>
                    <a:pt x="7764" y="10720"/>
                  </a:lnTo>
                  <a:lnTo>
                    <a:pt x="7764" y="9386"/>
                  </a:lnTo>
                  <a:cubicBezTo>
                    <a:pt x="7764" y="8172"/>
                    <a:pt x="7169" y="7029"/>
                    <a:pt x="6169" y="6338"/>
                  </a:cubicBezTo>
                  <a:cubicBezTo>
                    <a:pt x="6645" y="6243"/>
                    <a:pt x="7002" y="5838"/>
                    <a:pt x="7074" y="5362"/>
                  </a:cubicBezTo>
                  <a:cubicBezTo>
                    <a:pt x="7764" y="5362"/>
                    <a:pt x="8002" y="4457"/>
                    <a:pt x="7407" y="4100"/>
                  </a:cubicBezTo>
                  <a:cubicBezTo>
                    <a:pt x="7621" y="3909"/>
                    <a:pt x="7740" y="3647"/>
                    <a:pt x="7740" y="3361"/>
                  </a:cubicBezTo>
                  <a:lnTo>
                    <a:pt x="7764" y="3361"/>
                  </a:lnTo>
                  <a:lnTo>
                    <a:pt x="7764" y="1171"/>
                  </a:lnTo>
                  <a:cubicBezTo>
                    <a:pt x="7779" y="455"/>
                    <a:pt x="7197" y="1"/>
                    <a:pt x="66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95;p77">
              <a:extLst>
                <a:ext uri="{FF2B5EF4-FFF2-40B4-BE49-F238E27FC236}">
                  <a16:creationId xmlns:a16="http://schemas.microsoft.com/office/drawing/2014/main" id="{8ADD2F97-7EF4-4D9F-861C-3812ABF24458}"/>
                </a:ext>
              </a:extLst>
            </p:cNvPr>
            <p:cNvSpPr/>
            <p:nvPr/>
          </p:nvSpPr>
          <p:spPr>
            <a:xfrm>
              <a:off x="899196" y="2114786"/>
              <a:ext cx="12466" cy="34857"/>
            </a:xfrm>
            <a:custGeom>
              <a:avLst/>
              <a:gdLst/>
              <a:ahLst/>
              <a:cxnLst/>
              <a:rect l="l" t="t" r="r" b="b"/>
              <a:pathLst>
                <a:path w="358" h="1001" extrusionOk="0">
                  <a:moveTo>
                    <a:pt x="0" y="0"/>
                  </a:moveTo>
                  <a:lnTo>
                    <a:pt x="0" y="1001"/>
                  </a:lnTo>
                  <a:lnTo>
                    <a:pt x="357" y="1001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96;p77">
              <a:extLst>
                <a:ext uri="{FF2B5EF4-FFF2-40B4-BE49-F238E27FC236}">
                  <a16:creationId xmlns:a16="http://schemas.microsoft.com/office/drawing/2014/main" id="{FC361165-33F7-438C-AC81-F1BCD347E03C}"/>
                </a:ext>
              </a:extLst>
            </p:cNvPr>
            <p:cNvSpPr/>
            <p:nvPr/>
          </p:nvSpPr>
          <p:spPr>
            <a:xfrm>
              <a:off x="969675" y="2114786"/>
              <a:ext cx="11631" cy="34857"/>
            </a:xfrm>
            <a:custGeom>
              <a:avLst/>
              <a:gdLst/>
              <a:ahLst/>
              <a:cxnLst/>
              <a:rect l="l" t="t" r="r" b="b"/>
              <a:pathLst>
                <a:path w="334" h="1001" extrusionOk="0">
                  <a:moveTo>
                    <a:pt x="0" y="0"/>
                  </a:moveTo>
                  <a:lnTo>
                    <a:pt x="0" y="1001"/>
                  </a:lnTo>
                  <a:lnTo>
                    <a:pt x="334" y="1001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97;p77">
              <a:extLst>
                <a:ext uri="{FF2B5EF4-FFF2-40B4-BE49-F238E27FC236}">
                  <a16:creationId xmlns:a16="http://schemas.microsoft.com/office/drawing/2014/main" id="{3F92F469-EBB3-4E4C-B06C-87C25D3B7CE2}"/>
                </a:ext>
              </a:extLst>
            </p:cNvPr>
            <p:cNvSpPr/>
            <p:nvPr/>
          </p:nvSpPr>
          <p:spPr>
            <a:xfrm>
              <a:off x="920751" y="2178649"/>
              <a:ext cx="39001" cy="18282"/>
            </a:xfrm>
            <a:custGeom>
              <a:avLst/>
              <a:gdLst/>
              <a:ahLst/>
              <a:cxnLst/>
              <a:rect l="l" t="t" r="r" b="b"/>
              <a:pathLst>
                <a:path w="1120" h="525" extrusionOk="0">
                  <a:moveTo>
                    <a:pt x="119" y="0"/>
                  </a:moveTo>
                  <a:lnTo>
                    <a:pt x="0" y="334"/>
                  </a:lnTo>
                  <a:lnTo>
                    <a:pt x="572" y="524"/>
                  </a:lnTo>
                  <a:lnTo>
                    <a:pt x="1120" y="334"/>
                  </a:lnTo>
                  <a:lnTo>
                    <a:pt x="1024" y="0"/>
                  </a:lnTo>
                  <a:lnTo>
                    <a:pt x="572" y="167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98;p77">
              <a:extLst>
                <a:ext uri="{FF2B5EF4-FFF2-40B4-BE49-F238E27FC236}">
                  <a16:creationId xmlns:a16="http://schemas.microsoft.com/office/drawing/2014/main" id="{96880104-D5C7-4BF7-B8AD-1A1233A2D135}"/>
                </a:ext>
              </a:extLst>
            </p:cNvPr>
            <p:cNvSpPr/>
            <p:nvPr/>
          </p:nvSpPr>
          <p:spPr>
            <a:xfrm>
              <a:off x="1021908" y="2312990"/>
              <a:ext cx="11666" cy="58084"/>
            </a:xfrm>
            <a:custGeom>
              <a:avLst/>
              <a:gdLst/>
              <a:ahLst/>
              <a:cxnLst/>
              <a:rect l="l" t="t" r="r" b="b"/>
              <a:pathLst>
                <a:path w="335" h="1668" extrusionOk="0">
                  <a:moveTo>
                    <a:pt x="1" y="0"/>
                  </a:moveTo>
                  <a:lnTo>
                    <a:pt x="1" y="1667"/>
                  </a:lnTo>
                  <a:lnTo>
                    <a:pt x="334" y="166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99;p77">
              <a:extLst>
                <a:ext uri="{FF2B5EF4-FFF2-40B4-BE49-F238E27FC236}">
                  <a16:creationId xmlns:a16="http://schemas.microsoft.com/office/drawing/2014/main" id="{7FD9340D-993F-41B9-BF03-021E56951BC7}"/>
                </a:ext>
              </a:extLst>
            </p:cNvPr>
            <p:cNvSpPr/>
            <p:nvPr/>
          </p:nvSpPr>
          <p:spPr>
            <a:xfrm>
              <a:off x="846929" y="2312990"/>
              <a:ext cx="11666" cy="58084"/>
            </a:xfrm>
            <a:custGeom>
              <a:avLst/>
              <a:gdLst/>
              <a:ahLst/>
              <a:cxnLst/>
              <a:rect l="l" t="t" r="r" b="b"/>
              <a:pathLst>
                <a:path w="335" h="1668" extrusionOk="0">
                  <a:moveTo>
                    <a:pt x="1" y="0"/>
                  </a:moveTo>
                  <a:lnTo>
                    <a:pt x="1" y="1667"/>
                  </a:lnTo>
                  <a:lnTo>
                    <a:pt x="334" y="1667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00;p77">
              <a:extLst>
                <a:ext uri="{FF2B5EF4-FFF2-40B4-BE49-F238E27FC236}">
                  <a16:creationId xmlns:a16="http://schemas.microsoft.com/office/drawing/2014/main" id="{8AD9B61A-E7CF-4965-808C-471A18A674CB}"/>
                </a:ext>
              </a:extLst>
            </p:cNvPr>
            <p:cNvSpPr/>
            <p:nvPr/>
          </p:nvSpPr>
          <p:spPr>
            <a:xfrm>
              <a:off x="975490" y="2347812"/>
              <a:ext cx="34857" cy="11631"/>
            </a:xfrm>
            <a:custGeom>
              <a:avLst/>
              <a:gdLst/>
              <a:ahLst/>
              <a:cxnLst/>
              <a:rect l="l" t="t" r="r" b="b"/>
              <a:pathLst>
                <a:path w="1001" h="334" extrusionOk="0">
                  <a:moveTo>
                    <a:pt x="0" y="0"/>
                  </a:moveTo>
                  <a:lnTo>
                    <a:pt x="0" y="334"/>
                  </a:lnTo>
                  <a:lnTo>
                    <a:pt x="1000" y="334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1423;p77">
            <a:extLst>
              <a:ext uri="{FF2B5EF4-FFF2-40B4-BE49-F238E27FC236}">
                <a16:creationId xmlns:a16="http://schemas.microsoft.com/office/drawing/2014/main" id="{0AEEF183-8C89-4CA5-AC0D-B9F99FD4A101}"/>
              </a:ext>
            </a:extLst>
          </p:cNvPr>
          <p:cNvGrpSpPr/>
          <p:nvPr/>
        </p:nvGrpSpPr>
        <p:grpSpPr>
          <a:xfrm>
            <a:off x="7226129" y="1989582"/>
            <a:ext cx="453910" cy="506640"/>
            <a:chOff x="1560947" y="2007813"/>
            <a:chExt cx="355781" cy="363267"/>
          </a:xfrm>
        </p:grpSpPr>
        <p:sp>
          <p:nvSpPr>
            <p:cNvPr id="62" name="Google Shape;1424;p77">
              <a:extLst>
                <a:ext uri="{FF2B5EF4-FFF2-40B4-BE49-F238E27FC236}">
                  <a16:creationId xmlns:a16="http://schemas.microsoft.com/office/drawing/2014/main" id="{2EFE116D-EA1A-426B-812B-9C4BD8B2912D}"/>
                </a:ext>
              </a:extLst>
            </p:cNvPr>
            <p:cNvSpPr/>
            <p:nvPr/>
          </p:nvSpPr>
          <p:spPr>
            <a:xfrm>
              <a:off x="1608200" y="2076621"/>
              <a:ext cx="259602" cy="294459"/>
            </a:xfrm>
            <a:custGeom>
              <a:avLst/>
              <a:gdLst/>
              <a:ahLst/>
              <a:cxnLst/>
              <a:rect l="l" t="t" r="r" b="b"/>
              <a:pathLst>
                <a:path w="7455" h="8456" extrusionOk="0">
                  <a:moveTo>
                    <a:pt x="5859" y="311"/>
                  </a:moveTo>
                  <a:cubicBezTo>
                    <a:pt x="6121" y="311"/>
                    <a:pt x="6335" y="525"/>
                    <a:pt x="6335" y="811"/>
                  </a:cubicBezTo>
                  <a:lnTo>
                    <a:pt x="6335" y="1620"/>
                  </a:lnTo>
                  <a:lnTo>
                    <a:pt x="5835" y="1620"/>
                  </a:lnTo>
                  <a:cubicBezTo>
                    <a:pt x="5751" y="991"/>
                    <a:pt x="5231" y="632"/>
                    <a:pt x="4706" y="632"/>
                  </a:cubicBezTo>
                  <a:cubicBezTo>
                    <a:pt x="4337" y="632"/>
                    <a:pt x="3965" y="809"/>
                    <a:pt x="3739" y="1192"/>
                  </a:cubicBezTo>
                  <a:cubicBezTo>
                    <a:pt x="3514" y="809"/>
                    <a:pt x="3142" y="632"/>
                    <a:pt x="2771" y="632"/>
                  </a:cubicBezTo>
                  <a:cubicBezTo>
                    <a:pt x="2243" y="632"/>
                    <a:pt x="1718" y="991"/>
                    <a:pt x="1620" y="1620"/>
                  </a:cubicBezTo>
                  <a:lnTo>
                    <a:pt x="1120" y="1620"/>
                  </a:lnTo>
                  <a:lnTo>
                    <a:pt x="1120" y="811"/>
                  </a:lnTo>
                  <a:cubicBezTo>
                    <a:pt x="1120" y="525"/>
                    <a:pt x="1358" y="311"/>
                    <a:pt x="1620" y="311"/>
                  </a:cubicBezTo>
                  <a:close/>
                  <a:moveTo>
                    <a:pt x="2763" y="977"/>
                  </a:moveTo>
                  <a:cubicBezTo>
                    <a:pt x="3215" y="977"/>
                    <a:pt x="3573" y="1335"/>
                    <a:pt x="3573" y="1787"/>
                  </a:cubicBezTo>
                  <a:cubicBezTo>
                    <a:pt x="3573" y="2271"/>
                    <a:pt x="3168" y="2602"/>
                    <a:pt x="2744" y="2602"/>
                  </a:cubicBezTo>
                  <a:cubicBezTo>
                    <a:pt x="2542" y="2602"/>
                    <a:pt x="2337" y="2527"/>
                    <a:pt x="2168" y="2359"/>
                  </a:cubicBezTo>
                  <a:cubicBezTo>
                    <a:pt x="1668" y="1835"/>
                    <a:pt x="2025" y="977"/>
                    <a:pt x="2763" y="977"/>
                  </a:cubicBezTo>
                  <a:close/>
                  <a:moveTo>
                    <a:pt x="4716" y="977"/>
                  </a:moveTo>
                  <a:cubicBezTo>
                    <a:pt x="5168" y="977"/>
                    <a:pt x="5526" y="1335"/>
                    <a:pt x="5526" y="1787"/>
                  </a:cubicBezTo>
                  <a:cubicBezTo>
                    <a:pt x="5526" y="2271"/>
                    <a:pt x="5121" y="2602"/>
                    <a:pt x="4704" y="2602"/>
                  </a:cubicBezTo>
                  <a:cubicBezTo>
                    <a:pt x="4506" y="2602"/>
                    <a:pt x="4305" y="2527"/>
                    <a:pt x="4144" y="2359"/>
                  </a:cubicBezTo>
                  <a:cubicBezTo>
                    <a:pt x="3620" y="1859"/>
                    <a:pt x="3978" y="977"/>
                    <a:pt x="4716" y="977"/>
                  </a:cubicBezTo>
                  <a:close/>
                  <a:moveTo>
                    <a:pt x="6335" y="1954"/>
                  </a:moveTo>
                  <a:lnTo>
                    <a:pt x="6335" y="2263"/>
                  </a:lnTo>
                  <a:lnTo>
                    <a:pt x="6669" y="2263"/>
                  </a:lnTo>
                  <a:cubicBezTo>
                    <a:pt x="7050" y="2311"/>
                    <a:pt x="7050" y="2883"/>
                    <a:pt x="6669" y="2930"/>
                  </a:cubicBezTo>
                  <a:lnTo>
                    <a:pt x="6335" y="2930"/>
                  </a:lnTo>
                  <a:lnTo>
                    <a:pt x="6335" y="3097"/>
                  </a:lnTo>
                  <a:cubicBezTo>
                    <a:pt x="6335" y="3549"/>
                    <a:pt x="5978" y="3907"/>
                    <a:pt x="5526" y="3907"/>
                  </a:cubicBezTo>
                  <a:lnTo>
                    <a:pt x="1953" y="3907"/>
                  </a:lnTo>
                  <a:cubicBezTo>
                    <a:pt x="1501" y="3907"/>
                    <a:pt x="1144" y="3549"/>
                    <a:pt x="1144" y="3097"/>
                  </a:cubicBezTo>
                  <a:lnTo>
                    <a:pt x="1120" y="3073"/>
                  </a:lnTo>
                  <a:lnTo>
                    <a:pt x="1120" y="2930"/>
                  </a:lnTo>
                  <a:lnTo>
                    <a:pt x="810" y="2930"/>
                  </a:lnTo>
                  <a:cubicBezTo>
                    <a:pt x="405" y="2883"/>
                    <a:pt x="405" y="2311"/>
                    <a:pt x="810" y="2263"/>
                  </a:cubicBezTo>
                  <a:lnTo>
                    <a:pt x="1120" y="2263"/>
                  </a:lnTo>
                  <a:lnTo>
                    <a:pt x="1120" y="1954"/>
                  </a:lnTo>
                  <a:lnTo>
                    <a:pt x="1620" y="1954"/>
                  </a:lnTo>
                  <a:cubicBezTo>
                    <a:pt x="1718" y="2567"/>
                    <a:pt x="2240" y="2920"/>
                    <a:pt x="2766" y="2920"/>
                  </a:cubicBezTo>
                  <a:cubicBezTo>
                    <a:pt x="3138" y="2920"/>
                    <a:pt x="3512" y="2743"/>
                    <a:pt x="3739" y="2359"/>
                  </a:cubicBezTo>
                  <a:cubicBezTo>
                    <a:pt x="3966" y="2743"/>
                    <a:pt x="4340" y="2920"/>
                    <a:pt x="4711" y="2920"/>
                  </a:cubicBezTo>
                  <a:cubicBezTo>
                    <a:pt x="5235" y="2920"/>
                    <a:pt x="5751" y="2567"/>
                    <a:pt x="5835" y="1954"/>
                  </a:cubicBezTo>
                  <a:close/>
                  <a:moveTo>
                    <a:pt x="3406" y="4216"/>
                  </a:moveTo>
                  <a:cubicBezTo>
                    <a:pt x="3263" y="4430"/>
                    <a:pt x="3025" y="4550"/>
                    <a:pt x="2763" y="4550"/>
                  </a:cubicBezTo>
                  <a:lnTo>
                    <a:pt x="2215" y="4550"/>
                  </a:lnTo>
                  <a:cubicBezTo>
                    <a:pt x="2191" y="4478"/>
                    <a:pt x="2168" y="4383"/>
                    <a:pt x="2168" y="4311"/>
                  </a:cubicBezTo>
                  <a:lnTo>
                    <a:pt x="2311" y="4216"/>
                  </a:lnTo>
                  <a:close/>
                  <a:moveTo>
                    <a:pt x="5144" y="4216"/>
                  </a:moveTo>
                  <a:lnTo>
                    <a:pt x="5311" y="4311"/>
                  </a:lnTo>
                  <a:cubicBezTo>
                    <a:pt x="5287" y="4383"/>
                    <a:pt x="5287" y="4478"/>
                    <a:pt x="5264" y="4550"/>
                  </a:cubicBezTo>
                  <a:lnTo>
                    <a:pt x="4716" y="4550"/>
                  </a:lnTo>
                  <a:cubicBezTo>
                    <a:pt x="4454" y="4550"/>
                    <a:pt x="4216" y="4430"/>
                    <a:pt x="4049" y="4216"/>
                  </a:cubicBezTo>
                  <a:close/>
                  <a:moveTo>
                    <a:pt x="3739" y="4311"/>
                  </a:moveTo>
                  <a:cubicBezTo>
                    <a:pt x="3930" y="4669"/>
                    <a:pt x="4311" y="4883"/>
                    <a:pt x="4716" y="4883"/>
                  </a:cubicBezTo>
                  <a:lnTo>
                    <a:pt x="5168" y="4883"/>
                  </a:lnTo>
                  <a:cubicBezTo>
                    <a:pt x="4883" y="5693"/>
                    <a:pt x="4382" y="6431"/>
                    <a:pt x="3739" y="7026"/>
                  </a:cubicBezTo>
                  <a:cubicBezTo>
                    <a:pt x="3073" y="6431"/>
                    <a:pt x="2596" y="5693"/>
                    <a:pt x="2311" y="4883"/>
                  </a:cubicBezTo>
                  <a:lnTo>
                    <a:pt x="2763" y="4883"/>
                  </a:lnTo>
                  <a:cubicBezTo>
                    <a:pt x="3168" y="4883"/>
                    <a:pt x="3525" y="4669"/>
                    <a:pt x="3739" y="4311"/>
                  </a:cubicBezTo>
                  <a:close/>
                  <a:moveTo>
                    <a:pt x="1858" y="4478"/>
                  </a:moveTo>
                  <a:cubicBezTo>
                    <a:pt x="2096" y="5478"/>
                    <a:pt x="2573" y="6359"/>
                    <a:pt x="3311" y="7074"/>
                  </a:cubicBezTo>
                  <a:lnTo>
                    <a:pt x="2263" y="6860"/>
                  </a:lnTo>
                  <a:lnTo>
                    <a:pt x="2263" y="6026"/>
                  </a:lnTo>
                  <a:lnTo>
                    <a:pt x="1715" y="6026"/>
                  </a:lnTo>
                  <a:lnTo>
                    <a:pt x="1239" y="5073"/>
                  </a:lnTo>
                  <a:cubicBezTo>
                    <a:pt x="1429" y="4835"/>
                    <a:pt x="1644" y="4645"/>
                    <a:pt x="1858" y="4478"/>
                  </a:cubicBezTo>
                  <a:close/>
                  <a:moveTo>
                    <a:pt x="5597" y="4478"/>
                  </a:moveTo>
                  <a:cubicBezTo>
                    <a:pt x="5835" y="4645"/>
                    <a:pt x="6049" y="4835"/>
                    <a:pt x="6240" y="5050"/>
                  </a:cubicBezTo>
                  <a:lnTo>
                    <a:pt x="5740" y="6002"/>
                  </a:lnTo>
                  <a:lnTo>
                    <a:pt x="5192" y="6002"/>
                  </a:lnTo>
                  <a:lnTo>
                    <a:pt x="5192" y="6860"/>
                  </a:lnTo>
                  <a:lnTo>
                    <a:pt x="4168" y="7074"/>
                  </a:lnTo>
                  <a:cubicBezTo>
                    <a:pt x="4883" y="6359"/>
                    <a:pt x="5383" y="5478"/>
                    <a:pt x="5597" y="4478"/>
                  </a:cubicBezTo>
                  <a:close/>
                  <a:moveTo>
                    <a:pt x="1620" y="1"/>
                  </a:moveTo>
                  <a:cubicBezTo>
                    <a:pt x="1167" y="1"/>
                    <a:pt x="810" y="358"/>
                    <a:pt x="810" y="811"/>
                  </a:cubicBezTo>
                  <a:lnTo>
                    <a:pt x="810" y="1954"/>
                  </a:lnTo>
                  <a:cubicBezTo>
                    <a:pt x="1" y="2001"/>
                    <a:pt x="1" y="3192"/>
                    <a:pt x="810" y="3240"/>
                  </a:cubicBezTo>
                  <a:cubicBezTo>
                    <a:pt x="882" y="3716"/>
                    <a:pt x="1239" y="4097"/>
                    <a:pt x="1691" y="4192"/>
                  </a:cubicBezTo>
                  <a:cubicBezTo>
                    <a:pt x="715" y="4859"/>
                    <a:pt x="143" y="5978"/>
                    <a:pt x="143" y="7145"/>
                  </a:cubicBezTo>
                  <a:lnTo>
                    <a:pt x="143" y="8455"/>
                  </a:lnTo>
                  <a:lnTo>
                    <a:pt x="453" y="8455"/>
                  </a:lnTo>
                  <a:lnTo>
                    <a:pt x="453" y="7145"/>
                  </a:lnTo>
                  <a:cubicBezTo>
                    <a:pt x="477" y="6526"/>
                    <a:pt x="667" y="5883"/>
                    <a:pt x="1001" y="5359"/>
                  </a:cubicBezTo>
                  <a:lnTo>
                    <a:pt x="1501" y="6359"/>
                  </a:lnTo>
                  <a:lnTo>
                    <a:pt x="1930" y="6359"/>
                  </a:lnTo>
                  <a:lnTo>
                    <a:pt x="1930" y="7145"/>
                  </a:lnTo>
                  <a:lnTo>
                    <a:pt x="3549" y="7455"/>
                  </a:lnTo>
                  <a:lnTo>
                    <a:pt x="3549" y="8455"/>
                  </a:lnTo>
                  <a:lnTo>
                    <a:pt x="3882" y="8455"/>
                  </a:lnTo>
                  <a:lnTo>
                    <a:pt x="3882" y="7455"/>
                  </a:lnTo>
                  <a:lnTo>
                    <a:pt x="5502" y="7121"/>
                  </a:lnTo>
                  <a:lnTo>
                    <a:pt x="5502" y="6336"/>
                  </a:lnTo>
                  <a:lnTo>
                    <a:pt x="5978" y="6336"/>
                  </a:lnTo>
                  <a:lnTo>
                    <a:pt x="6454" y="5359"/>
                  </a:lnTo>
                  <a:cubicBezTo>
                    <a:pt x="6811" y="5883"/>
                    <a:pt x="7002" y="6502"/>
                    <a:pt x="7002" y="7145"/>
                  </a:cubicBezTo>
                  <a:lnTo>
                    <a:pt x="7002" y="8455"/>
                  </a:lnTo>
                  <a:lnTo>
                    <a:pt x="7335" y="8455"/>
                  </a:lnTo>
                  <a:lnTo>
                    <a:pt x="7335" y="7145"/>
                  </a:lnTo>
                  <a:cubicBezTo>
                    <a:pt x="7335" y="5978"/>
                    <a:pt x="6740" y="4859"/>
                    <a:pt x="5764" y="4192"/>
                  </a:cubicBezTo>
                  <a:cubicBezTo>
                    <a:pt x="6216" y="4097"/>
                    <a:pt x="6573" y="3716"/>
                    <a:pt x="6645" y="3240"/>
                  </a:cubicBezTo>
                  <a:cubicBezTo>
                    <a:pt x="7454" y="3192"/>
                    <a:pt x="7454" y="2001"/>
                    <a:pt x="6645" y="1954"/>
                  </a:cubicBezTo>
                  <a:lnTo>
                    <a:pt x="6645" y="811"/>
                  </a:lnTo>
                  <a:cubicBezTo>
                    <a:pt x="6645" y="358"/>
                    <a:pt x="6288" y="1"/>
                    <a:pt x="5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25;p77">
              <a:extLst>
                <a:ext uri="{FF2B5EF4-FFF2-40B4-BE49-F238E27FC236}">
                  <a16:creationId xmlns:a16="http://schemas.microsoft.com/office/drawing/2014/main" id="{F77B05EC-9664-4729-86D9-7336430981CC}"/>
                </a:ext>
              </a:extLst>
            </p:cNvPr>
            <p:cNvSpPr/>
            <p:nvPr/>
          </p:nvSpPr>
          <p:spPr>
            <a:xfrm>
              <a:off x="1674535" y="2224230"/>
              <a:ext cx="1706" cy="871"/>
            </a:xfrm>
            <a:custGeom>
              <a:avLst/>
              <a:gdLst/>
              <a:ahLst/>
              <a:cxnLst/>
              <a:rect l="l" t="t" r="r" b="b"/>
              <a:pathLst>
                <a:path w="49" h="25" extrusionOk="0">
                  <a:moveTo>
                    <a:pt x="1" y="25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1" y="25"/>
                  </a:lnTo>
                  <a:close/>
                  <a:moveTo>
                    <a:pt x="1" y="25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26;p77">
              <a:extLst>
                <a:ext uri="{FF2B5EF4-FFF2-40B4-BE49-F238E27FC236}">
                  <a16:creationId xmlns:a16="http://schemas.microsoft.com/office/drawing/2014/main" id="{618B59B8-4CDE-49F9-B0F8-13B505229CDB}"/>
                </a:ext>
              </a:extLst>
            </p:cNvPr>
            <p:cNvSpPr/>
            <p:nvPr/>
          </p:nvSpPr>
          <p:spPr>
            <a:xfrm>
              <a:off x="1698597" y="2121402"/>
              <a:ext cx="10795" cy="34056"/>
            </a:xfrm>
            <a:custGeom>
              <a:avLst/>
              <a:gdLst/>
              <a:ahLst/>
              <a:cxnLst/>
              <a:rect l="l" t="t" r="r" b="b"/>
              <a:pathLst>
                <a:path w="310" h="978" extrusionOk="0">
                  <a:moveTo>
                    <a:pt x="0" y="1"/>
                  </a:moveTo>
                  <a:lnTo>
                    <a:pt x="0" y="977"/>
                  </a:lnTo>
                  <a:lnTo>
                    <a:pt x="310" y="977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27;p77">
              <a:extLst>
                <a:ext uri="{FF2B5EF4-FFF2-40B4-BE49-F238E27FC236}">
                  <a16:creationId xmlns:a16="http://schemas.microsoft.com/office/drawing/2014/main" id="{8F97D596-4357-4AC4-860A-08ED83102E8B}"/>
                </a:ext>
              </a:extLst>
            </p:cNvPr>
            <p:cNvSpPr/>
            <p:nvPr/>
          </p:nvSpPr>
          <p:spPr>
            <a:xfrm>
              <a:off x="1766604" y="2121402"/>
              <a:ext cx="10795" cy="34056"/>
            </a:xfrm>
            <a:custGeom>
              <a:avLst/>
              <a:gdLst/>
              <a:ahLst/>
              <a:cxnLst/>
              <a:rect l="l" t="t" r="r" b="b"/>
              <a:pathLst>
                <a:path w="310" h="978" extrusionOk="0">
                  <a:moveTo>
                    <a:pt x="0" y="1"/>
                  </a:moveTo>
                  <a:lnTo>
                    <a:pt x="0" y="977"/>
                  </a:lnTo>
                  <a:lnTo>
                    <a:pt x="310" y="977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28;p77">
              <a:extLst>
                <a:ext uri="{FF2B5EF4-FFF2-40B4-BE49-F238E27FC236}">
                  <a16:creationId xmlns:a16="http://schemas.microsoft.com/office/drawing/2014/main" id="{279C4C97-63A5-47A0-9DA6-F6F98FB237ED}"/>
                </a:ext>
              </a:extLst>
            </p:cNvPr>
            <p:cNvSpPr/>
            <p:nvPr/>
          </p:nvSpPr>
          <p:spPr>
            <a:xfrm>
              <a:off x="1818001" y="2314627"/>
              <a:ext cx="10830" cy="56447"/>
            </a:xfrm>
            <a:custGeom>
              <a:avLst/>
              <a:gdLst/>
              <a:ahLst/>
              <a:cxnLst/>
              <a:rect l="l" t="t" r="r" b="b"/>
              <a:pathLst>
                <a:path w="311" h="1621" extrusionOk="0">
                  <a:moveTo>
                    <a:pt x="1" y="1"/>
                  </a:moveTo>
                  <a:lnTo>
                    <a:pt x="1" y="1620"/>
                  </a:lnTo>
                  <a:lnTo>
                    <a:pt x="310" y="1620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29;p77">
              <a:extLst>
                <a:ext uri="{FF2B5EF4-FFF2-40B4-BE49-F238E27FC236}">
                  <a16:creationId xmlns:a16="http://schemas.microsoft.com/office/drawing/2014/main" id="{F91D6CAE-D061-43B6-A34F-2FE88149F688}"/>
                </a:ext>
              </a:extLst>
            </p:cNvPr>
            <p:cNvSpPr/>
            <p:nvPr/>
          </p:nvSpPr>
          <p:spPr>
            <a:xfrm>
              <a:off x="1647165" y="2314627"/>
              <a:ext cx="11666" cy="56447"/>
            </a:xfrm>
            <a:custGeom>
              <a:avLst/>
              <a:gdLst/>
              <a:ahLst/>
              <a:cxnLst/>
              <a:rect l="l" t="t" r="r" b="b"/>
              <a:pathLst>
                <a:path w="335" h="1621" extrusionOk="0">
                  <a:moveTo>
                    <a:pt x="1" y="1"/>
                  </a:moveTo>
                  <a:lnTo>
                    <a:pt x="1" y="1620"/>
                  </a:lnTo>
                  <a:lnTo>
                    <a:pt x="334" y="1620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30;p77">
              <a:extLst>
                <a:ext uri="{FF2B5EF4-FFF2-40B4-BE49-F238E27FC236}">
                  <a16:creationId xmlns:a16="http://schemas.microsoft.com/office/drawing/2014/main" id="{D884561B-E61F-4263-A4AA-F2EB9F9E2789}"/>
                </a:ext>
              </a:extLst>
            </p:cNvPr>
            <p:cNvSpPr/>
            <p:nvPr/>
          </p:nvSpPr>
          <p:spPr>
            <a:xfrm>
              <a:off x="1719316" y="2184429"/>
              <a:ext cx="38200" cy="16645"/>
            </a:xfrm>
            <a:custGeom>
              <a:avLst/>
              <a:gdLst/>
              <a:ahLst/>
              <a:cxnLst/>
              <a:rect l="l" t="t" r="r" b="b"/>
              <a:pathLst>
                <a:path w="1097" h="478" extrusionOk="0">
                  <a:moveTo>
                    <a:pt x="96" y="1"/>
                  </a:moveTo>
                  <a:lnTo>
                    <a:pt x="1" y="310"/>
                  </a:lnTo>
                  <a:lnTo>
                    <a:pt x="548" y="477"/>
                  </a:lnTo>
                  <a:lnTo>
                    <a:pt x="1096" y="310"/>
                  </a:lnTo>
                  <a:lnTo>
                    <a:pt x="1001" y="1"/>
                  </a:lnTo>
                  <a:lnTo>
                    <a:pt x="548" y="144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31;p77">
              <a:extLst>
                <a:ext uri="{FF2B5EF4-FFF2-40B4-BE49-F238E27FC236}">
                  <a16:creationId xmlns:a16="http://schemas.microsoft.com/office/drawing/2014/main" id="{248D3803-E2B1-4EB0-A205-910CC84C64A0}"/>
                </a:ext>
              </a:extLst>
            </p:cNvPr>
            <p:cNvSpPr/>
            <p:nvPr/>
          </p:nvSpPr>
          <p:spPr>
            <a:xfrm>
              <a:off x="1560947" y="2007813"/>
              <a:ext cx="355781" cy="267889"/>
            </a:xfrm>
            <a:custGeom>
              <a:avLst/>
              <a:gdLst/>
              <a:ahLst/>
              <a:cxnLst/>
              <a:rect l="l" t="t" r="r" b="b"/>
              <a:pathLst>
                <a:path w="10217" h="7693" extrusionOk="0">
                  <a:moveTo>
                    <a:pt x="4787" y="0"/>
                  </a:moveTo>
                  <a:cubicBezTo>
                    <a:pt x="3048" y="0"/>
                    <a:pt x="1596" y="1405"/>
                    <a:pt x="1524" y="3144"/>
                  </a:cubicBezTo>
                  <a:cubicBezTo>
                    <a:pt x="857" y="3334"/>
                    <a:pt x="429" y="4001"/>
                    <a:pt x="572" y="4692"/>
                  </a:cubicBezTo>
                  <a:cubicBezTo>
                    <a:pt x="0" y="5311"/>
                    <a:pt x="143" y="6311"/>
                    <a:pt x="857" y="6740"/>
                  </a:cubicBezTo>
                  <a:cubicBezTo>
                    <a:pt x="834" y="7097"/>
                    <a:pt x="953" y="7430"/>
                    <a:pt x="1215" y="7692"/>
                  </a:cubicBezTo>
                  <a:lnTo>
                    <a:pt x="1477" y="7478"/>
                  </a:lnTo>
                  <a:cubicBezTo>
                    <a:pt x="1238" y="7216"/>
                    <a:pt x="1167" y="6883"/>
                    <a:pt x="1238" y="6549"/>
                  </a:cubicBezTo>
                  <a:cubicBezTo>
                    <a:pt x="476" y="6287"/>
                    <a:pt x="310" y="5287"/>
                    <a:pt x="929" y="4787"/>
                  </a:cubicBezTo>
                  <a:cubicBezTo>
                    <a:pt x="834" y="4501"/>
                    <a:pt x="881" y="4168"/>
                    <a:pt x="1048" y="3906"/>
                  </a:cubicBezTo>
                  <a:cubicBezTo>
                    <a:pt x="1238" y="3620"/>
                    <a:pt x="1524" y="3453"/>
                    <a:pt x="1858" y="3430"/>
                  </a:cubicBezTo>
                  <a:lnTo>
                    <a:pt x="1858" y="3287"/>
                  </a:lnTo>
                  <a:cubicBezTo>
                    <a:pt x="1858" y="1667"/>
                    <a:pt x="3167" y="334"/>
                    <a:pt x="4811" y="334"/>
                  </a:cubicBezTo>
                  <a:lnTo>
                    <a:pt x="5430" y="334"/>
                  </a:lnTo>
                  <a:cubicBezTo>
                    <a:pt x="7049" y="334"/>
                    <a:pt x="8359" y="1667"/>
                    <a:pt x="8383" y="3287"/>
                  </a:cubicBezTo>
                  <a:lnTo>
                    <a:pt x="8383" y="3430"/>
                  </a:lnTo>
                  <a:cubicBezTo>
                    <a:pt x="8692" y="3453"/>
                    <a:pt x="9002" y="3620"/>
                    <a:pt x="9193" y="3906"/>
                  </a:cubicBezTo>
                  <a:cubicBezTo>
                    <a:pt x="9359" y="4168"/>
                    <a:pt x="9407" y="4501"/>
                    <a:pt x="9288" y="4787"/>
                  </a:cubicBezTo>
                  <a:cubicBezTo>
                    <a:pt x="9907" y="5287"/>
                    <a:pt x="9740" y="6287"/>
                    <a:pt x="9002" y="6549"/>
                  </a:cubicBezTo>
                  <a:cubicBezTo>
                    <a:pt x="9073" y="6883"/>
                    <a:pt x="8978" y="7216"/>
                    <a:pt x="8764" y="7478"/>
                  </a:cubicBezTo>
                  <a:lnTo>
                    <a:pt x="9002" y="7692"/>
                  </a:lnTo>
                  <a:cubicBezTo>
                    <a:pt x="9240" y="7430"/>
                    <a:pt x="9359" y="7097"/>
                    <a:pt x="9335" y="6740"/>
                  </a:cubicBezTo>
                  <a:cubicBezTo>
                    <a:pt x="10074" y="6311"/>
                    <a:pt x="10217" y="5311"/>
                    <a:pt x="9645" y="4692"/>
                  </a:cubicBezTo>
                  <a:cubicBezTo>
                    <a:pt x="9764" y="4001"/>
                    <a:pt x="9359" y="3334"/>
                    <a:pt x="8692" y="3144"/>
                  </a:cubicBezTo>
                  <a:cubicBezTo>
                    <a:pt x="8621" y="1405"/>
                    <a:pt x="7168" y="0"/>
                    <a:pt x="5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32;p77">
              <a:extLst>
                <a:ext uri="{FF2B5EF4-FFF2-40B4-BE49-F238E27FC236}">
                  <a16:creationId xmlns:a16="http://schemas.microsoft.com/office/drawing/2014/main" id="{7D06FC55-D83F-42BB-AEEC-2132723E5DD9}"/>
                </a:ext>
              </a:extLst>
            </p:cNvPr>
            <p:cNvSpPr/>
            <p:nvPr/>
          </p:nvSpPr>
          <p:spPr>
            <a:xfrm>
              <a:off x="1772384" y="2348648"/>
              <a:ext cx="34056" cy="10795"/>
            </a:xfrm>
            <a:custGeom>
              <a:avLst/>
              <a:gdLst/>
              <a:ahLst/>
              <a:cxnLst/>
              <a:rect l="l" t="t" r="r" b="b"/>
              <a:pathLst>
                <a:path w="978" h="310" extrusionOk="0">
                  <a:moveTo>
                    <a:pt x="1" y="0"/>
                  </a:moveTo>
                  <a:lnTo>
                    <a:pt x="1" y="310"/>
                  </a:lnTo>
                  <a:lnTo>
                    <a:pt x="977" y="31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33;p77">
              <a:extLst>
                <a:ext uri="{FF2B5EF4-FFF2-40B4-BE49-F238E27FC236}">
                  <a16:creationId xmlns:a16="http://schemas.microsoft.com/office/drawing/2014/main" id="{BC3842C7-56AD-4923-95D9-1B37738715A6}"/>
                </a:ext>
              </a:extLst>
            </p:cNvPr>
            <p:cNvSpPr/>
            <p:nvPr/>
          </p:nvSpPr>
          <p:spPr>
            <a:xfrm>
              <a:off x="1732583" y="2269011"/>
              <a:ext cx="10830" cy="11666"/>
            </a:xfrm>
            <a:custGeom>
              <a:avLst/>
              <a:gdLst/>
              <a:ahLst/>
              <a:cxnLst/>
              <a:rect l="l" t="t" r="r" b="b"/>
              <a:pathLst>
                <a:path w="311" h="335" extrusionOk="0">
                  <a:moveTo>
                    <a:pt x="1" y="1"/>
                  </a:moveTo>
                  <a:lnTo>
                    <a:pt x="1" y="334"/>
                  </a:lnTo>
                  <a:lnTo>
                    <a:pt x="310" y="334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61"/>
          <p:cNvSpPr txBox="1">
            <a:spLocks noGrp="1"/>
          </p:cNvSpPr>
          <p:nvPr>
            <p:ph type="title"/>
          </p:nvPr>
        </p:nvSpPr>
        <p:spPr>
          <a:xfrm>
            <a:off x="720338" y="1377214"/>
            <a:ext cx="3720300" cy="10037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CONCLUDIAMO CON UN GRANDE… </a:t>
            </a:r>
            <a:br>
              <a:rPr lang="en" sz="2000" dirty="0"/>
            </a:br>
            <a:endParaRPr sz="2000" dirty="0"/>
          </a:p>
        </p:txBody>
      </p:sp>
      <p:sp>
        <p:nvSpPr>
          <p:cNvPr id="737" name="Google Shape;737;p61"/>
          <p:cNvSpPr txBox="1">
            <a:spLocks noGrp="1"/>
          </p:cNvSpPr>
          <p:nvPr>
            <p:ph type="subTitle" idx="1"/>
          </p:nvPr>
        </p:nvSpPr>
        <p:spPr>
          <a:xfrm>
            <a:off x="720349" y="1996888"/>
            <a:ext cx="3804585" cy="13782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/>
              <a:t>‘’L</a:t>
            </a:r>
            <a:r>
              <a:rPr lang="en" sz="2400" b="1" dirty="0"/>
              <a:t>’istruzione è l’arma più potente che possiamo usare per cambiare il mondo”</a:t>
            </a:r>
            <a:endParaRPr sz="2400" dirty="0"/>
          </a:p>
        </p:txBody>
      </p:sp>
      <p:grpSp>
        <p:nvGrpSpPr>
          <p:cNvPr id="738" name="Google Shape;738;p61"/>
          <p:cNvGrpSpPr/>
          <p:nvPr/>
        </p:nvGrpSpPr>
        <p:grpSpPr>
          <a:xfrm>
            <a:off x="5109335" y="1377214"/>
            <a:ext cx="3136770" cy="2389052"/>
            <a:chOff x="3578510" y="1419647"/>
            <a:chExt cx="4021500" cy="3062887"/>
          </a:xfrm>
        </p:grpSpPr>
        <p:sp>
          <p:nvSpPr>
            <p:cNvPr id="739" name="Google Shape;739;p61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1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1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742" name="Google Shape;742;p61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AD3F544A-0416-4D50-9E27-F0C276126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090" y="1477423"/>
            <a:ext cx="2923830" cy="178284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56"/>
          <p:cNvSpPr txBox="1">
            <a:spLocks noGrp="1"/>
          </p:cNvSpPr>
          <p:nvPr>
            <p:ph type="title"/>
          </p:nvPr>
        </p:nvSpPr>
        <p:spPr>
          <a:xfrm>
            <a:off x="715100" y="3534450"/>
            <a:ext cx="3488400" cy="10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G</a:t>
            </a:r>
            <a:r>
              <a:rPr lang="en" dirty="0"/>
              <a:t>razie per l’attenzione!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Un po’ di numeri…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63" name="Google Shape;463;p4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dk2"/>
                </a:solidFill>
              </a:rPr>
              <a:t>Attualmente la nostra scuola conta circa </a:t>
            </a:r>
            <a:r>
              <a:rPr lang="it-IT" sz="2400" b="1" dirty="0">
                <a:solidFill>
                  <a:schemeClr val="dk2"/>
                </a:solidFill>
              </a:rPr>
              <a:t>113 </a:t>
            </a:r>
            <a:r>
              <a:rPr lang="it-IT" sz="2400" dirty="0">
                <a:solidFill>
                  <a:schemeClr val="dk2"/>
                </a:solidFill>
              </a:rPr>
              <a:t>studenti ripartiti in </a:t>
            </a:r>
            <a:r>
              <a:rPr lang="it-IT" sz="2400" b="1" dirty="0">
                <a:solidFill>
                  <a:schemeClr val="dk2"/>
                </a:solidFill>
              </a:rPr>
              <a:t>6</a:t>
            </a:r>
            <a:r>
              <a:rPr lang="it-IT" sz="2400" dirty="0">
                <a:solidFill>
                  <a:schemeClr val="dk2"/>
                </a:solidFill>
              </a:rPr>
              <a:t> classi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dk2"/>
                </a:solidFill>
              </a:rPr>
              <a:t>Si studiano </a:t>
            </a:r>
            <a:r>
              <a:rPr lang="it-IT" sz="2400" b="1" dirty="0">
                <a:solidFill>
                  <a:schemeClr val="dk2"/>
                </a:solidFill>
              </a:rPr>
              <a:t>2</a:t>
            </a:r>
            <a:r>
              <a:rPr lang="it-IT" sz="2400" dirty="0">
                <a:solidFill>
                  <a:schemeClr val="dk2"/>
                </a:solidFill>
              </a:rPr>
              <a:t> lingue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dk2"/>
                </a:solidFill>
              </a:rPr>
              <a:t>Si sta a scuola </a:t>
            </a:r>
            <a:r>
              <a:rPr lang="it-IT" sz="2400" b="1" dirty="0">
                <a:solidFill>
                  <a:schemeClr val="dk2"/>
                </a:solidFill>
              </a:rPr>
              <a:t>5</a:t>
            </a:r>
            <a:r>
              <a:rPr lang="it-IT" sz="2400" dirty="0">
                <a:solidFill>
                  <a:schemeClr val="dk2"/>
                </a:solidFill>
              </a:rPr>
              <a:t> giorni a settimana, da lunedì a venerdì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La ricreazione dura </a:t>
            </a:r>
            <a:r>
              <a:rPr lang="it-IT" sz="2400" b="1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15</a:t>
            </a:r>
            <a:r>
              <a:rPr lang="it-IT" sz="24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 minuti</a:t>
            </a:r>
            <a:endParaRPr lang="it-IT" sz="2400" dirty="0">
              <a:solidFill>
                <a:schemeClr val="dk2"/>
              </a:solidFill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dk2"/>
                </a:solidFill>
              </a:rPr>
              <a:t>Ogni giorno lo studente affronta </a:t>
            </a:r>
            <a:r>
              <a:rPr lang="it-IT" sz="2400" b="1" dirty="0">
                <a:solidFill>
                  <a:schemeClr val="dk2"/>
                </a:solidFill>
              </a:rPr>
              <a:t>6</a:t>
            </a:r>
            <a:r>
              <a:rPr lang="it-IT" sz="2400" dirty="0">
                <a:solidFill>
                  <a:schemeClr val="dk2"/>
                </a:solidFill>
              </a:rPr>
              <a:t> ore di lezione, </a:t>
            </a:r>
            <a:r>
              <a:rPr lang="it-IT" sz="2400" b="1" dirty="0">
                <a:solidFill>
                  <a:schemeClr val="dk2"/>
                </a:solidFill>
              </a:rPr>
              <a:t>30</a:t>
            </a:r>
            <a:r>
              <a:rPr lang="it-IT" sz="2400" dirty="0">
                <a:solidFill>
                  <a:schemeClr val="dk2"/>
                </a:solidFill>
              </a:rPr>
              <a:t> ore a settimana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dk2"/>
                </a:solidFill>
              </a:rPr>
              <a:t>Circa </a:t>
            </a:r>
            <a:r>
              <a:rPr lang="it-IT" sz="2400" b="1" dirty="0">
                <a:solidFill>
                  <a:schemeClr val="dk2"/>
                </a:solidFill>
              </a:rPr>
              <a:t>19</a:t>
            </a:r>
            <a:r>
              <a:rPr lang="it-IT" sz="2400" dirty="0">
                <a:solidFill>
                  <a:schemeClr val="dk2"/>
                </a:solidFill>
              </a:rPr>
              <a:t> docenti concorrono a curare la crescita intellettiva ed emotiva degli allievi.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Offerta Formativa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63" name="Google Shape;463;p4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1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30 </a:t>
            </a:r>
            <a:r>
              <a:rPr lang="it-IT" sz="18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ore settimanali con frequenza </a:t>
            </a:r>
            <a:r>
              <a:rPr lang="it-IT" sz="1800" b="1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da</a:t>
            </a:r>
            <a:r>
              <a:rPr lang="it-IT" sz="18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it-IT" sz="1800" b="1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lunedì a venerdì</a:t>
            </a:r>
            <a:r>
              <a:rPr lang="it-IT" sz="18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, dalle </a:t>
            </a:r>
            <a:r>
              <a:rPr lang="it-IT" sz="1800" b="1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8:00</a:t>
            </a:r>
            <a:r>
              <a:rPr lang="it-IT" sz="18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 alle </a:t>
            </a:r>
            <a:r>
              <a:rPr lang="it-IT" sz="1800" b="1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14:00</a:t>
            </a:r>
            <a:endParaRPr lang="it-IT" sz="1800" b="0" i="0" u="none" strike="noStrike" dirty="0">
              <a:solidFill>
                <a:srgbClr val="E08D86"/>
              </a:solidFill>
              <a:effectLst/>
              <a:latin typeface="Montserrat" panose="000005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1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30</a:t>
            </a:r>
            <a:r>
              <a:rPr lang="it-IT" sz="18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 ore settimanali con frequenza </a:t>
            </a:r>
            <a:r>
              <a:rPr lang="it-IT" sz="1800" b="1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da</a:t>
            </a:r>
            <a:r>
              <a:rPr lang="it-IT" sz="18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it-IT" sz="1800" b="1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lunedì a sabato</a:t>
            </a:r>
            <a:r>
              <a:rPr lang="it-IT" sz="18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, dalle </a:t>
            </a:r>
            <a:r>
              <a:rPr lang="it-IT" sz="1800" b="1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08:00</a:t>
            </a:r>
            <a:r>
              <a:rPr lang="it-IT" sz="18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 alle </a:t>
            </a:r>
            <a:r>
              <a:rPr lang="it-IT" sz="1800" b="1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13:00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b="1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36</a:t>
            </a:r>
            <a:r>
              <a:rPr lang="it-IT" sz="18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 ore settimanali, con frequenza </a:t>
            </a:r>
            <a:r>
              <a:rPr lang="it-IT" sz="1800" b="1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da</a:t>
            </a:r>
            <a:r>
              <a:rPr lang="it-IT" sz="18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it-IT" sz="1800" b="1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lunedì  a sabato </a:t>
            </a:r>
            <a:r>
              <a:rPr lang="it-IT" sz="18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, con </a:t>
            </a:r>
            <a:r>
              <a:rPr lang="it-IT" sz="1800" b="1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due</a:t>
            </a:r>
            <a:r>
              <a:rPr lang="it-IT" sz="18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it-IT" sz="1800" b="1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rientri pomeridiani </a:t>
            </a:r>
            <a:r>
              <a:rPr lang="it-IT" sz="18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e possibilità di usufruire del servizio mensa</a:t>
            </a:r>
            <a:endParaRPr sz="2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3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5"/>
          <p:cNvSpPr txBox="1">
            <a:spLocks noGrp="1"/>
          </p:cNvSpPr>
          <p:nvPr>
            <p:ph type="subTitle" idx="1"/>
          </p:nvPr>
        </p:nvSpPr>
        <p:spPr>
          <a:xfrm>
            <a:off x="1760150" y="2873113"/>
            <a:ext cx="5623800" cy="7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/>
              <a:t>Cinque</a:t>
            </a:r>
            <a:r>
              <a:rPr lang="it-IT" dirty="0"/>
              <a:t> motivi per…operare una scelta!</a:t>
            </a:r>
            <a:endParaRPr dirty="0"/>
          </a:p>
        </p:txBody>
      </p:sp>
      <p:sp>
        <p:nvSpPr>
          <p:cNvPr id="489" name="Google Shape;489;p45"/>
          <p:cNvSpPr txBox="1">
            <a:spLocks noGrp="1"/>
          </p:cNvSpPr>
          <p:nvPr>
            <p:ph type="title"/>
          </p:nvPr>
        </p:nvSpPr>
        <p:spPr>
          <a:xfrm>
            <a:off x="2165000" y="1203588"/>
            <a:ext cx="4814100" cy="14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dirty="0"/>
              <a:t>P</a:t>
            </a:r>
            <a:r>
              <a:rPr lang="en" sz="5400" dirty="0"/>
              <a:t>erchè scegliere la nostra scuola?</a:t>
            </a:r>
            <a:endParaRPr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6"/>
          <p:cNvSpPr txBox="1">
            <a:spLocks noGrp="1"/>
          </p:cNvSpPr>
          <p:nvPr>
            <p:ph type="title"/>
          </p:nvPr>
        </p:nvSpPr>
        <p:spPr>
          <a:xfrm>
            <a:off x="2500822" y="2445575"/>
            <a:ext cx="3963600" cy="12234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accent2"/>
                </a:solidFill>
              </a:rPr>
              <a:t>E</a:t>
            </a:r>
            <a:r>
              <a:rPr lang="en" dirty="0">
                <a:solidFill>
                  <a:schemeClr val="accent2"/>
                </a:solidFill>
              </a:rPr>
              <a:t>’ piccola ma efficiente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95" name="Google Shape;495;p46"/>
          <p:cNvSpPr txBox="1">
            <a:spLocks noGrp="1"/>
          </p:cNvSpPr>
          <p:nvPr>
            <p:ph type="title" idx="2"/>
          </p:nvPr>
        </p:nvSpPr>
        <p:spPr>
          <a:xfrm>
            <a:off x="3365850" y="1121975"/>
            <a:ext cx="2412300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8"/>
          <p:cNvSpPr txBox="1">
            <a:spLocks noGrp="1"/>
          </p:cNvSpPr>
          <p:nvPr>
            <p:ph type="title"/>
          </p:nvPr>
        </p:nvSpPr>
        <p:spPr>
          <a:xfrm>
            <a:off x="1897584" y="1354275"/>
            <a:ext cx="23331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</a:t>
            </a:r>
            <a:r>
              <a:rPr lang="en" dirty="0"/>
              <a:t>ccoglienza </a:t>
            </a:r>
            <a:endParaRPr dirty="0"/>
          </a:p>
        </p:txBody>
      </p:sp>
      <p:sp>
        <p:nvSpPr>
          <p:cNvPr id="516" name="Google Shape;516;p48"/>
          <p:cNvSpPr txBox="1">
            <a:spLocks noGrp="1"/>
          </p:cNvSpPr>
          <p:nvPr>
            <p:ph type="subTitle" idx="1"/>
          </p:nvPr>
        </p:nvSpPr>
        <p:spPr>
          <a:xfrm>
            <a:off x="1624122" y="1771703"/>
            <a:ext cx="23331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</a:t>
            </a:r>
            <a:r>
              <a:rPr lang="en" dirty="0"/>
              <a:t>rimi giorni di scuola</a:t>
            </a:r>
            <a:endParaRPr dirty="0"/>
          </a:p>
        </p:txBody>
      </p:sp>
      <p:sp>
        <p:nvSpPr>
          <p:cNvPr id="517" name="Google Shape;517;p48"/>
          <p:cNvSpPr txBox="1">
            <a:spLocks noGrp="1"/>
          </p:cNvSpPr>
          <p:nvPr>
            <p:ph type="title" idx="2"/>
          </p:nvPr>
        </p:nvSpPr>
        <p:spPr>
          <a:xfrm>
            <a:off x="4900759" y="1255195"/>
            <a:ext cx="23331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Spazio-ascolto</a:t>
            </a:r>
            <a:endParaRPr dirty="0"/>
          </a:p>
        </p:txBody>
      </p:sp>
      <p:sp>
        <p:nvSpPr>
          <p:cNvPr id="518" name="Google Shape;518;p48"/>
          <p:cNvSpPr txBox="1">
            <a:spLocks noGrp="1"/>
          </p:cNvSpPr>
          <p:nvPr>
            <p:ph type="subTitle" idx="3"/>
          </p:nvPr>
        </p:nvSpPr>
        <p:spPr>
          <a:xfrm>
            <a:off x="5102060" y="1804163"/>
            <a:ext cx="23331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</a:t>
            </a:r>
            <a:r>
              <a:rPr lang="en" dirty="0"/>
              <a:t>al mese di Novembre</a:t>
            </a:r>
            <a:endParaRPr dirty="0"/>
          </a:p>
        </p:txBody>
      </p:sp>
      <p:sp>
        <p:nvSpPr>
          <p:cNvPr id="519" name="Google Shape;519;p48"/>
          <p:cNvSpPr txBox="1">
            <a:spLocks noGrp="1"/>
          </p:cNvSpPr>
          <p:nvPr>
            <p:ph type="title" idx="4"/>
          </p:nvPr>
        </p:nvSpPr>
        <p:spPr>
          <a:xfrm>
            <a:off x="1398351" y="2922051"/>
            <a:ext cx="2333100" cy="7409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</a:t>
            </a:r>
            <a:r>
              <a:rPr lang="en" dirty="0"/>
              <a:t>ttività extra-scolastiche</a:t>
            </a:r>
            <a:endParaRPr dirty="0"/>
          </a:p>
        </p:txBody>
      </p:sp>
      <p:sp>
        <p:nvSpPr>
          <p:cNvPr id="520" name="Google Shape;520;p48"/>
          <p:cNvSpPr txBox="1">
            <a:spLocks noGrp="1"/>
          </p:cNvSpPr>
          <p:nvPr>
            <p:ph type="subTitle" idx="5"/>
          </p:nvPr>
        </p:nvSpPr>
        <p:spPr>
          <a:xfrm>
            <a:off x="1398351" y="4009378"/>
            <a:ext cx="23331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1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Sportelli-teatro-corsi di lingua- Giochi Matematici- </a:t>
            </a:r>
            <a:endParaRPr lang="it-IT" sz="11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1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Giochi Sportivi Studenteschi</a:t>
            </a:r>
            <a:endParaRPr lang="it-IT" sz="1100" b="0" dirty="0">
              <a:effectLst/>
            </a:endParaRPr>
          </a:p>
          <a:p>
            <a:br>
              <a:rPr lang="it-IT" dirty="0"/>
            </a:br>
            <a:endParaRPr dirty="0"/>
          </a:p>
        </p:txBody>
      </p:sp>
      <p:sp>
        <p:nvSpPr>
          <p:cNvPr id="521" name="Google Shape;521;p48"/>
          <p:cNvSpPr txBox="1">
            <a:spLocks noGrp="1"/>
          </p:cNvSpPr>
          <p:nvPr>
            <p:ph type="title" idx="6"/>
          </p:nvPr>
        </p:nvSpPr>
        <p:spPr>
          <a:xfrm>
            <a:off x="5545592" y="3252600"/>
            <a:ext cx="23331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</a:t>
            </a:r>
            <a:r>
              <a:rPr lang="en" dirty="0"/>
              <a:t>rogetti </a:t>
            </a:r>
            <a:endParaRPr dirty="0"/>
          </a:p>
        </p:txBody>
      </p:sp>
      <p:sp>
        <p:nvSpPr>
          <p:cNvPr id="522" name="Google Shape;522;p48"/>
          <p:cNvSpPr txBox="1">
            <a:spLocks noGrp="1"/>
          </p:cNvSpPr>
          <p:nvPr>
            <p:ph type="subTitle" idx="7"/>
          </p:nvPr>
        </p:nvSpPr>
        <p:spPr>
          <a:xfrm>
            <a:off x="5545597" y="3660910"/>
            <a:ext cx="23331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Tanti, ma proprio tanti!</a:t>
            </a:r>
            <a:endParaRPr dirty="0"/>
          </a:p>
        </p:txBody>
      </p:sp>
      <p:sp>
        <p:nvSpPr>
          <p:cNvPr id="523" name="Google Shape;523;p48"/>
          <p:cNvSpPr txBox="1">
            <a:spLocks noGrp="1"/>
          </p:cNvSpPr>
          <p:nvPr>
            <p:ph type="title" idx="8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Attività</a:t>
            </a:r>
            <a:r>
              <a:rPr lang="en" dirty="0"/>
              <a:t>   </a:t>
            </a:r>
            <a:endParaRPr dirty="0"/>
          </a:p>
        </p:txBody>
      </p:sp>
      <p:grpSp>
        <p:nvGrpSpPr>
          <p:cNvPr id="529" name="Google Shape;529;p48"/>
          <p:cNvGrpSpPr/>
          <p:nvPr/>
        </p:nvGrpSpPr>
        <p:grpSpPr>
          <a:xfrm>
            <a:off x="757071" y="2944928"/>
            <a:ext cx="508237" cy="434253"/>
            <a:chOff x="954372" y="3367626"/>
            <a:chExt cx="480330" cy="410408"/>
          </a:xfrm>
        </p:grpSpPr>
        <p:sp>
          <p:nvSpPr>
            <p:cNvPr id="530" name="Google Shape;530;p48"/>
            <p:cNvSpPr/>
            <p:nvPr/>
          </p:nvSpPr>
          <p:spPr>
            <a:xfrm>
              <a:off x="1112756" y="3444423"/>
              <a:ext cx="150637" cy="179639"/>
            </a:xfrm>
            <a:custGeom>
              <a:avLst/>
              <a:gdLst/>
              <a:ahLst/>
              <a:cxnLst/>
              <a:rect l="l" t="t" r="r" b="b"/>
              <a:pathLst>
                <a:path w="3615" h="4311" extrusionOk="0">
                  <a:moveTo>
                    <a:pt x="2334" y="358"/>
                  </a:moveTo>
                  <a:cubicBezTo>
                    <a:pt x="2397" y="358"/>
                    <a:pt x="2462" y="393"/>
                    <a:pt x="2486" y="465"/>
                  </a:cubicBezTo>
                  <a:lnTo>
                    <a:pt x="2486" y="2775"/>
                  </a:lnTo>
                  <a:lnTo>
                    <a:pt x="2201" y="2775"/>
                  </a:lnTo>
                  <a:lnTo>
                    <a:pt x="2201" y="465"/>
                  </a:lnTo>
                  <a:cubicBezTo>
                    <a:pt x="2212" y="393"/>
                    <a:pt x="2272" y="358"/>
                    <a:pt x="2334" y="358"/>
                  </a:cubicBezTo>
                  <a:close/>
                  <a:moveTo>
                    <a:pt x="2969" y="3080"/>
                  </a:moveTo>
                  <a:cubicBezTo>
                    <a:pt x="3119" y="3080"/>
                    <a:pt x="3119" y="3398"/>
                    <a:pt x="2969" y="3398"/>
                  </a:cubicBezTo>
                  <a:cubicBezTo>
                    <a:pt x="2959" y="3398"/>
                    <a:pt x="2949" y="3397"/>
                    <a:pt x="2939" y="3394"/>
                  </a:cubicBezTo>
                  <a:lnTo>
                    <a:pt x="653" y="3394"/>
                  </a:lnTo>
                  <a:cubicBezTo>
                    <a:pt x="642" y="3397"/>
                    <a:pt x="632" y="3398"/>
                    <a:pt x="623" y="3398"/>
                  </a:cubicBezTo>
                  <a:cubicBezTo>
                    <a:pt x="472" y="3398"/>
                    <a:pt x="472" y="3080"/>
                    <a:pt x="623" y="3080"/>
                  </a:cubicBezTo>
                  <a:cubicBezTo>
                    <a:pt x="632" y="3080"/>
                    <a:pt x="642" y="3082"/>
                    <a:pt x="653" y="3084"/>
                  </a:cubicBezTo>
                  <a:lnTo>
                    <a:pt x="2939" y="3084"/>
                  </a:lnTo>
                  <a:cubicBezTo>
                    <a:pt x="2949" y="3082"/>
                    <a:pt x="2959" y="3080"/>
                    <a:pt x="2969" y="3080"/>
                  </a:cubicBezTo>
                  <a:close/>
                  <a:moveTo>
                    <a:pt x="2486" y="3704"/>
                  </a:moveTo>
                  <a:lnTo>
                    <a:pt x="2486" y="3846"/>
                  </a:lnTo>
                  <a:cubicBezTo>
                    <a:pt x="2462" y="3918"/>
                    <a:pt x="2397" y="3954"/>
                    <a:pt x="2334" y="3954"/>
                  </a:cubicBezTo>
                  <a:cubicBezTo>
                    <a:pt x="2272" y="3954"/>
                    <a:pt x="2212" y="3918"/>
                    <a:pt x="2201" y="3846"/>
                  </a:cubicBezTo>
                  <a:lnTo>
                    <a:pt x="2201" y="3704"/>
                  </a:lnTo>
                  <a:close/>
                  <a:moveTo>
                    <a:pt x="2332" y="0"/>
                  </a:moveTo>
                  <a:cubicBezTo>
                    <a:pt x="2099" y="0"/>
                    <a:pt x="1867" y="155"/>
                    <a:pt x="1867" y="465"/>
                  </a:cubicBezTo>
                  <a:lnTo>
                    <a:pt x="1867" y="2775"/>
                  </a:lnTo>
                  <a:lnTo>
                    <a:pt x="653" y="2775"/>
                  </a:lnTo>
                  <a:cubicBezTo>
                    <a:pt x="637" y="2774"/>
                    <a:pt x="623" y="2773"/>
                    <a:pt x="608" y="2773"/>
                  </a:cubicBezTo>
                  <a:cubicBezTo>
                    <a:pt x="1" y="2773"/>
                    <a:pt x="1" y="3705"/>
                    <a:pt x="608" y="3705"/>
                  </a:cubicBezTo>
                  <a:cubicBezTo>
                    <a:pt x="623" y="3705"/>
                    <a:pt x="637" y="3705"/>
                    <a:pt x="653" y="3704"/>
                  </a:cubicBezTo>
                  <a:lnTo>
                    <a:pt x="1891" y="3704"/>
                  </a:lnTo>
                  <a:lnTo>
                    <a:pt x="1891" y="3846"/>
                  </a:lnTo>
                  <a:cubicBezTo>
                    <a:pt x="1891" y="4156"/>
                    <a:pt x="2123" y="4311"/>
                    <a:pt x="2355" y="4311"/>
                  </a:cubicBezTo>
                  <a:cubicBezTo>
                    <a:pt x="2588" y="4311"/>
                    <a:pt x="2820" y="4156"/>
                    <a:pt x="2820" y="3846"/>
                  </a:cubicBezTo>
                  <a:lnTo>
                    <a:pt x="2820" y="3704"/>
                  </a:lnTo>
                  <a:lnTo>
                    <a:pt x="2963" y="3704"/>
                  </a:lnTo>
                  <a:cubicBezTo>
                    <a:pt x="2978" y="3705"/>
                    <a:pt x="2993" y="3705"/>
                    <a:pt x="3007" y="3705"/>
                  </a:cubicBezTo>
                  <a:cubicBezTo>
                    <a:pt x="3615" y="3705"/>
                    <a:pt x="3615" y="2773"/>
                    <a:pt x="3007" y="2773"/>
                  </a:cubicBezTo>
                  <a:cubicBezTo>
                    <a:pt x="2993" y="2773"/>
                    <a:pt x="2978" y="2774"/>
                    <a:pt x="2963" y="2775"/>
                  </a:cubicBezTo>
                  <a:lnTo>
                    <a:pt x="2796" y="2775"/>
                  </a:lnTo>
                  <a:lnTo>
                    <a:pt x="2796" y="465"/>
                  </a:lnTo>
                  <a:cubicBezTo>
                    <a:pt x="2796" y="155"/>
                    <a:pt x="2564" y="0"/>
                    <a:pt x="2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8"/>
            <p:cNvSpPr/>
            <p:nvPr/>
          </p:nvSpPr>
          <p:spPr>
            <a:xfrm>
              <a:off x="1203428" y="3419130"/>
              <a:ext cx="12959" cy="12918"/>
            </a:xfrm>
            <a:custGeom>
              <a:avLst/>
              <a:gdLst/>
              <a:ahLst/>
              <a:cxnLst/>
              <a:rect l="l" t="t" r="r" b="b"/>
              <a:pathLst>
                <a:path w="311" h="310" extrusionOk="0">
                  <a:moveTo>
                    <a:pt x="1" y="0"/>
                  </a:moveTo>
                  <a:lnTo>
                    <a:pt x="1" y="310"/>
                  </a:lnTo>
                  <a:lnTo>
                    <a:pt x="310" y="31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8"/>
            <p:cNvSpPr/>
            <p:nvPr/>
          </p:nvSpPr>
          <p:spPr>
            <a:xfrm>
              <a:off x="1203428" y="3712858"/>
              <a:ext cx="12959" cy="12918"/>
            </a:xfrm>
            <a:custGeom>
              <a:avLst/>
              <a:gdLst/>
              <a:ahLst/>
              <a:cxnLst/>
              <a:rect l="l" t="t" r="r" b="b"/>
              <a:pathLst>
                <a:path w="311" h="310" extrusionOk="0">
                  <a:moveTo>
                    <a:pt x="1" y="0"/>
                  </a:moveTo>
                  <a:lnTo>
                    <a:pt x="1" y="310"/>
                  </a:lnTo>
                  <a:lnTo>
                    <a:pt x="310" y="31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8"/>
            <p:cNvSpPr/>
            <p:nvPr/>
          </p:nvSpPr>
          <p:spPr>
            <a:xfrm>
              <a:off x="1056587" y="3565973"/>
              <a:ext cx="12918" cy="12959"/>
            </a:xfrm>
            <a:custGeom>
              <a:avLst/>
              <a:gdLst/>
              <a:ahLst/>
              <a:cxnLst/>
              <a:rect l="l" t="t" r="r" b="b"/>
              <a:pathLst>
                <a:path w="310" h="311" extrusionOk="0">
                  <a:moveTo>
                    <a:pt x="0" y="1"/>
                  </a:moveTo>
                  <a:lnTo>
                    <a:pt x="0" y="310"/>
                  </a:lnTo>
                  <a:lnTo>
                    <a:pt x="310" y="310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8"/>
            <p:cNvSpPr/>
            <p:nvPr/>
          </p:nvSpPr>
          <p:spPr>
            <a:xfrm>
              <a:off x="1350312" y="3565973"/>
              <a:ext cx="12918" cy="12959"/>
            </a:xfrm>
            <a:custGeom>
              <a:avLst/>
              <a:gdLst/>
              <a:ahLst/>
              <a:cxnLst/>
              <a:rect l="l" t="t" r="r" b="b"/>
              <a:pathLst>
                <a:path w="310" h="311" extrusionOk="0">
                  <a:moveTo>
                    <a:pt x="0" y="1"/>
                  </a:moveTo>
                  <a:lnTo>
                    <a:pt x="0" y="310"/>
                  </a:lnTo>
                  <a:lnTo>
                    <a:pt x="310" y="310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8"/>
            <p:cNvSpPr/>
            <p:nvPr/>
          </p:nvSpPr>
          <p:spPr>
            <a:xfrm>
              <a:off x="1097256" y="3459799"/>
              <a:ext cx="17918" cy="17918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15" y="1"/>
                  </a:moveTo>
                  <a:lnTo>
                    <a:pt x="1" y="215"/>
                  </a:lnTo>
                  <a:lnTo>
                    <a:pt x="215" y="429"/>
                  </a:lnTo>
                  <a:lnTo>
                    <a:pt x="429" y="215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8"/>
            <p:cNvSpPr/>
            <p:nvPr/>
          </p:nvSpPr>
          <p:spPr>
            <a:xfrm>
              <a:off x="1304642" y="3459799"/>
              <a:ext cx="18918" cy="17918"/>
            </a:xfrm>
            <a:custGeom>
              <a:avLst/>
              <a:gdLst/>
              <a:ahLst/>
              <a:cxnLst/>
              <a:rect l="l" t="t" r="r" b="b"/>
              <a:pathLst>
                <a:path w="454" h="430" extrusionOk="0">
                  <a:moveTo>
                    <a:pt x="239" y="1"/>
                  </a:moveTo>
                  <a:lnTo>
                    <a:pt x="1" y="215"/>
                  </a:lnTo>
                  <a:lnTo>
                    <a:pt x="239" y="429"/>
                  </a:lnTo>
                  <a:lnTo>
                    <a:pt x="453" y="215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8"/>
            <p:cNvSpPr/>
            <p:nvPr/>
          </p:nvSpPr>
          <p:spPr>
            <a:xfrm>
              <a:off x="1097256" y="3667188"/>
              <a:ext cx="17918" cy="18918"/>
            </a:xfrm>
            <a:custGeom>
              <a:avLst/>
              <a:gdLst/>
              <a:ahLst/>
              <a:cxnLst/>
              <a:rect l="l" t="t" r="r" b="b"/>
              <a:pathLst>
                <a:path w="430" h="454" extrusionOk="0">
                  <a:moveTo>
                    <a:pt x="215" y="1"/>
                  </a:moveTo>
                  <a:lnTo>
                    <a:pt x="1" y="239"/>
                  </a:lnTo>
                  <a:lnTo>
                    <a:pt x="215" y="453"/>
                  </a:lnTo>
                  <a:lnTo>
                    <a:pt x="429" y="239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8"/>
            <p:cNvSpPr/>
            <p:nvPr/>
          </p:nvSpPr>
          <p:spPr>
            <a:xfrm>
              <a:off x="1273891" y="3649354"/>
              <a:ext cx="12959" cy="12918"/>
            </a:xfrm>
            <a:custGeom>
              <a:avLst/>
              <a:gdLst/>
              <a:ahLst/>
              <a:cxnLst/>
              <a:rect l="l" t="t" r="r" b="b"/>
              <a:pathLst>
                <a:path w="311" h="310" extrusionOk="0">
                  <a:moveTo>
                    <a:pt x="1" y="0"/>
                  </a:moveTo>
                  <a:lnTo>
                    <a:pt x="1" y="310"/>
                  </a:lnTo>
                  <a:lnTo>
                    <a:pt x="310" y="31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8"/>
            <p:cNvSpPr/>
            <p:nvPr/>
          </p:nvSpPr>
          <p:spPr>
            <a:xfrm>
              <a:off x="954372" y="3367626"/>
              <a:ext cx="480330" cy="410408"/>
            </a:xfrm>
            <a:custGeom>
              <a:avLst/>
              <a:gdLst/>
              <a:ahLst/>
              <a:cxnLst/>
              <a:rect l="l" t="t" r="r" b="b"/>
              <a:pathLst>
                <a:path w="11527" h="9849" extrusionOk="0">
                  <a:moveTo>
                    <a:pt x="6100" y="318"/>
                  </a:moveTo>
                  <a:cubicBezTo>
                    <a:pt x="8471" y="318"/>
                    <a:pt x="10748" y="2153"/>
                    <a:pt x="10764" y="4927"/>
                  </a:cubicBezTo>
                  <a:cubicBezTo>
                    <a:pt x="10764" y="7476"/>
                    <a:pt x="8693" y="9547"/>
                    <a:pt x="6144" y="9547"/>
                  </a:cubicBezTo>
                  <a:cubicBezTo>
                    <a:pt x="2048" y="9524"/>
                    <a:pt x="0" y="4570"/>
                    <a:pt x="2882" y="1665"/>
                  </a:cubicBezTo>
                  <a:cubicBezTo>
                    <a:pt x="3819" y="735"/>
                    <a:pt x="4970" y="318"/>
                    <a:pt x="6100" y="318"/>
                  </a:cubicBezTo>
                  <a:close/>
                  <a:moveTo>
                    <a:pt x="6183" y="1"/>
                  </a:moveTo>
                  <a:cubicBezTo>
                    <a:pt x="3659" y="1"/>
                    <a:pt x="1239" y="1963"/>
                    <a:pt x="1239" y="4927"/>
                  </a:cubicBezTo>
                  <a:cubicBezTo>
                    <a:pt x="1239" y="7880"/>
                    <a:pt x="3665" y="9849"/>
                    <a:pt x="6193" y="9849"/>
                  </a:cubicBezTo>
                  <a:cubicBezTo>
                    <a:pt x="7397" y="9849"/>
                    <a:pt x="8623" y="9403"/>
                    <a:pt x="9621" y="8404"/>
                  </a:cubicBezTo>
                  <a:cubicBezTo>
                    <a:pt x="11526" y="6475"/>
                    <a:pt x="11526" y="3356"/>
                    <a:pt x="9621" y="1450"/>
                  </a:cubicBezTo>
                  <a:cubicBezTo>
                    <a:pt x="8620" y="449"/>
                    <a:pt x="7390" y="1"/>
                    <a:pt x="618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8"/>
            <p:cNvSpPr/>
            <p:nvPr/>
          </p:nvSpPr>
          <p:spPr>
            <a:xfrm>
              <a:off x="988083" y="3393003"/>
              <a:ext cx="418825" cy="359154"/>
            </a:xfrm>
            <a:custGeom>
              <a:avLst/>
              <a:gdLst/>
              <a:ahLst/>
              <a:cxnLst/>
              <a:rect l="l" t="t" r="r" b="b"/>
              <a:pathLst>
                <a:path w="10051" h="8619" extrusionOk="0">
                  <a:moveTo>
                    <a:pt x="5299" y="313"/>
                  </a:moveTo>
                  <a:cubicBezTo>
                    <a:pt x="7350" y="313"/>
                    <a:pt x="9312" y="1901"/>
                    <a:pt x="9312" y="4318"/>
                  </a:cubicBezTo>
                  <a:cubicBezTo>
                    <a:pt x="9312" y="6509"/>
                    <a:pt x="7526" y="8295"/>
                    <a:pt x="5335" y="8295"/>
                  </a:cubicBezTo>
                  <a:cubicBezTo>
                    <a:pt x="1763" y="8295"/>
                    <a:pt x="1" y="4009"/>
                    <a:pt x="2501" y="1484"/>
                  </a:cubicBezTo>
                  <a:cubicBezTo>
                    <a:pt x="3318" y="676"/>
                    <a:pt x="4318" y="313"/>
                    <a:pt x="5299" y="313"/>
                  </a:cubicBezTo>
                  <a:close/>
                  <a:moveTo>
                    <a:pt x="5362" y="1"/>
                  </a:moveTo>
                  <a:cubicBezTo>
                    <a:pt x="3153" y="1"/>
                    <a:pt x="1025" y="1723"/>
                    <a:pt x="1025" y="4318"/>
                  </a:cubicBezTo>
                  <a:cubicBezTo>
                    <a:pt x="1025" y="6908"/>
                    <a:pt x="3144" y="8618"/>
                    <a:pt x="5349" y="8618"/>
                  </a:cubicBezTo>
                  <a:cubicBezTo>
                    <a:pt x="6408" y="8618"/>
                    <a:pt x="7487" y="8224"/>
                    <a:pt x="8360" y="7343"/>
                  </a:cubicBezTo>
                  <a:cubicBezTo>
                    <a:pt x="10051" y="5676"/>
                    <a:pt x="10051" y="2961"/>
                    <a:pt x="8360" y="1270"/>
                  </a:cubicBezTo>
                  <a:cubicBezTo>
                    <a:pt x="7490" y="393"/>
                    <a:pt x="6417" y="1"/>
                    <a:pt x="5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1226;p77">
            <a:extLst>
              <a:ext uri="{FF2B5EF4-FFF2-40B4-BE49-F238E27FC236}">
                <a16:creationId xmlns:a16="http://schemas.microsoft.com/office/drawing/2014/main" id="{F6DE6730-B919-4851-BEC9-BA1D44338371}"/>
              </a:ext>
            </a:extLst>
          </p:cNvPr>
          <p:cNvGrpSpPr/>
          <p:nvPr/>
        </p:nvGrpSpPr>
        <p:grpSpPr>
          <a:xfrm>
            <a:off x="1311247" y="1316713"/>
            <a:ext cx="334261" cy="331754"/>
            <a:chOff x="779758" y="3221000"/>
            <a:chExt cx="334261" cy="331754"/>
          </a:xfrm>
        </p:grpSpPr>
        <p:sp>
          <p:nvSpPr>
            <p:cNvPr id="52" name="Google Shape;1227;p77">
              <a:extLst>
                <a:ext uri="{FF2B5EF4-FFF2-40B4-BE49-F238E27FC236}">
                  <a16:creationId xmlns:a16="http://schemas.microsoft.com/office/drawing/2014/main" id="{FA3DC7CA-7441-49C6-85B8-92BFBC57C999}"/>
                </a:ext>
              </a:extLst>
            </p:cNvPr>
            <p:cNvSpPr/>
            <p:nvPr/>
          </p:nvSpPr>
          <p:spPr>
            <a:xfrm>
              <a:off x="779758" y="3221000"/>
              <a:ext cx="334261" cy="331754"/>
            </a:xfrm>
            <a:custGeom>
              <a:avLst/>
              <a:gdLst/>
              <a:ahLst/>
              <a:cxnLst/>
              <a:rect l="l" t="t" r="r" b="b"/>
              <a:pathLst>
                <a:path w="9599" h="9527" extrusionOk="0">
                  <a:moveTo>
                    <a:pt x="6597" y="310"/>
                  </a:moveTo>
                  <a:cubicBezTo>
                    <a:pt x="6764" y="310"/>
                    <a:pt x="6883" y="429"/>
                    <a:pt x="6883" y="596"/>
                  </a:cubicBezTo>
                  <a:lnTo>
                    <a:pt x="6883" y="2382"/>
                  </a:lnTo>
                  <a:lnTo>
                    <a:pt x="2692" y="2382"/>
                  </a:lnTo>
                  <a:lnTo>
                    <a:pt x="2692" y="596"/>
                  </a:lnTo>
                  <a:cubicBezTo>
                    <a:pt x="2692" y="429"/>
                    <a:pt x="2835" y="310"/>
                    <a:pt x="3001" y="310"/>
                  </a:cubicBezTo>
                  <a:close/>
                  <a:moveTo>
                    <a:pt x="3287" y="2692"/>
                  </a:moveTo>
                  <a:lnTo>
                    <a:pt x="3287" y="3287"/>
                  </a:lnTo>
                  <a:lnTo>
                    <a:pt x="3001" y="3287"/>
                  </a:lnTo>
                  <a:lnTo>
                    <a:pt x="3001" y="2692"/>
                  </a:lnTo>
                  <a:close/>
                  <a:moveTo>
                    <a:pt x="6002" y="2692"/>
                  </a:moveTo>
                  <a:lnTo>
                    <a:pt x="6002" y="3287"/>
                  </a:lnTo>
                  <a:lnTo>
                    <a:pt x="3597" y="3287"/>
                  </a:lnTo>
                  <a:lnTo>
                    <a:pt x="3597" y="2692"/>
                  </a:lnTo>
                  <a:close/>
                  <a:moveTo>
                    <a:pt x="6597" y="2692"/>
                  </a:moveTo>
                  <a:lnTo>
                    <a:pt x="6597" y="3287"/>
                  </a:lnTo>
                  <a:lnTo>
                    <a:pt x="6288" y="3287"/>
                  </a:lnTo>
                  <a:lnTo>
                    <a:pt x="6288" y="2692"/>
                  </a:lnTo>
                  <a:close/>
                  <a:moveTo>
                    <a:pt x="9003" y="3573"/>
                  </a:moveTo>
                  <a:lnTo>
                    <a:pt x="9003" y="4478"/>
                  </a:lnTo>
                  <a:lnTo>
                    <a:pt x="596" y="4478"/>
                  </a:lnTo>
                  <a:lnTo>
                    <a:pt x="596" y="3573"/>
                  </a:lnTo>
                  <a:close/>
                  <a:moveTo>
                    <a:pt x="3287" y="4764"/>
                  </a:moveTo>
                  <a:lnTo>
                    <a:pt x="3287" y="5359"/>
                  </a:lnTo>
                  <a:lnTo>
                    <a:pt x="3001" y="5359"/>
                  </a:lnTo>
                  <a:lnTo>
                    <a:pt x="3001" y="4764"/>
                  </a:lnTo>
                  <a:close/>
                  <a:moveTo>
                    <a:pt x="6002" y="4764"/>
                  </a:moveTo>
                  <a:lnTo>
                    <a:pt x="6002" y="5359"/>
                  </a:lnTo>
                  <a:lnTo>
                    <a:pt x="3597" y="5359"/>
                  </a:lnTo>
                  <a:lnTo>
                    <a:pt x="3597" y="4764"/>
                  </a:lnTo>
                  <a:close/>
                  <a:moveTo>
                    <a:pt x="6597" y="4764"/>
                  </a:moveTo>
                  <a:lnTo>
                    <a:pt x="6597" y="5359"/>
                  </a:lnTo>
                  <a:lnTo>
                    <a:pt x="6312" y="5359"/>
                  </a:lnTo>
                  <a:lnTo>
                    <a:pt x="6312" y="4764"/>
                  </a:lnTo>
                  <a:close/>
                  <a:moveTo>
                    <a:pt x="7502" y="5669"/>
                  </a:moveTo>
                  <a:lnTo>
                    <a:pt x="7502" y="5954"/>
                  </a:lnTo>
                  <a:lnTo>
                    <a:pt x="2097" y="5954"/>
                  </a:lnTo>
                  <a:lnTo>
                    <a:pt x="2097" y="5669"/>
                  </a:lnTo>
                  <a:close/>
                  <a:moveTo>
                    <a:pt x="6597" y="6264"/>
                  </a:moveTo>
                  <a:lnTo>
                    <a:pt x="6597" y="7145"/>
                  </a:lnTo>
                  <a:lnTo>
                    <a:pt x="3001" y="7145"/>
                  </a:lnTo>
                  <a:lnTo>
                    <a:pt x="3001" y="6264"/>
                  </a:lnTo>
                  <a:close/>
                  <a:moveTo>
                    <a:pt x="1215" y="4764"/>
                  </a:moveTo>
                  <a:lnTo>
                    <a:pt x="1215" y="9241"/>
                  </a:lnTo>
                  <a:lnTo>
                    <a:pt x="906" y="9241"/>
                  </a:lnTo>
                  <a:lnTo>
                    <a:pt x="906" y="4764"/>
                  </a:lnTo>
                  <a:close/>
                  <a:moveTo>
                    <a:pt x="2692" y="6264"/>
                  </a:moveTo>
                  <a:lnTo>
                    <a:pt x="2692" y="9241"/>
                  </a:lnTo>
                  <a:lnTo>
                    <a:pt x="2406" y="9241"/>
                  </a:lnTo>
                  <a:lnTo>
                    <a:pt x="2406" y="6264"/>
                  </a:lnTo>
                  <a:close/>
                  <a:moveTo>
                    <a:pt x="7193" y="6264"/>
                  </a:moveTo>
                  <a:lnTo>
                    <a:pt x="7193" y="9241"/>
                  </a:lnTo>
                  <a:lnTo>
                    <a:pt x="6907" y="9241"/>
                  </a:lnTo>
                  <a:lnTo>
                    <a:pt x="6907" y="6264"/>
                  </a:lnTo>
                  <a:close/>
                  <a:moveTo>
                    <a:pt x="8717" y="4764"/>
                  </a:moveTo>
                  <a:lnTo>
                    <a:pt x="8717" y="9241"/>
                  </a:lnTo>
                  <a:lnTo>
                    <a:pt x="8407" y="9241"/>
                  </a:lnTo>
                  <a:lnTo>
                    <a:pt x="8407" y="4764"/>
                  </a:lnTo>
                  <a:close/>
                  <a:moveTo>
                    <a:pt x="3001" y="1"/>
                  </a:moveTo>
                  <a:cubicBezTo>
                    <a:pt x="2668" y="1"/>
                    <a:pt x="2406" y="263"/>
                    <a:pt x="2406" y="596"/>
                  </a:cubicBezTo>
                  <a:lnTo>
                    <a:pt x="2406" y="2692"/>
                  </a:lnTo>
                  <a:lnTo>
                    <a:pt x="2692" y="2692"/>
                  </a:lnTo>
                  <a:lnTo>
                    <a:pt x="2692" y="3287"/>
                  </a:lnTo>
                  <a:lnTo>
                    <a:pt x="1" y="3287"/>
                  </a:lnTo>
                  <a:lnTo>
                    <a:pt x="1" y="3573"/>
                  </a:lnTo>
                  <a:lnTo>
                    <a:pt x="287" y="3573"/>
                  </a:lnTo>
                  <a:lnTo>
                    <a:pt x="287" y="4764"/>
                  </a:lnTo>
                  <a:lnTo>
                    <a:pt x="596" y="4764"/>
                  </a:lnTo>
                  <a:lnTo>
                    <a:pt x="596" y="9527"/>
                  </a:lnTo>
                  <a:lnTo>
                    <a:pt x="1477" y="9527"/>
                  </a:lnTo>
                  <a:lnTo>
                    <a:pt x="1477" y="4764"/>
                  </a:lnTo>
                  <a:lnTo>
                    <a:pt x="2668" y="4764"/>
                  </a:lnTo>
                  <a:lnTo>
                    <a:pt x="2668" y="5359"/>
                  </a:lnTo>
                  <a:lnTo>
                    <a:pt x="1787" y="5359"/>
                  </a:lnTo>
                  <a:lnTo>
                    <a:pt x="1787" y="6264"/>
                  </a:lnTo>
                  <a:lnTo>
                    <a:pt x="2073" y="6264"/>
                  </a:lnTo>
                  <a:lnTo>
                    <a:pt x="2073" y="9527"/>
                  </a:lnTo>
                  <a:lnTo>
                    <a:pt x="2978" y="9527"/>
                  </a:lnTo>
                  <a:lnTo>
                    <a:pt x="2978" y="7455"/>
                  </a:lnTo>
                  <a:lnTo>
                    <a:pt x="6574" y="7455"/>
                  </a:lnTo>
                  <a:lnTo>
                    <a:pt x="6574" y="9527"/>
                  </a:lnTo>
                  <a:lnTo>
                    <a:pt x="7455" y="9527"/>
                  </a:lnTo>
                  <a:lnTo>
                    <a:pt x="7455" y="6264"/>
                  </a:lnTo>
                  <a:lnTo>
                    <a:pt x="7764" y="6264"/>
                  </a:lnTo>
                  <a:lnTo>
                    <a:pt x="7764" y="5359"/>
                  </a:lnTo>
                  <a:lnTo>
                    <a:pt x="6859" y="5359"/>
                  </a:lnTo>
                  <a:lnTo>
                    <a:pt x="6859" y="4764"/>
                  </a:lnTo>
                  <a:lnTo>
                    <a:pt x="8050" y="4764"/>
                  </a:lnTo>
                  <a:lnTo>
                    <a:pt x="8050" y="9527"/>
                  </a:lnTo>
                  <a:lnTo>
                    <a:pt x="8955" y="9527"/>
                  </a:lnTo>
                  <a:lnTo>
                    <a:pt x="8955" y="4764"/>
                  </a:lnTo>
                  <a:lnTo>
                    <a:pt x="9241" y="4764"/>
                  </a:lnTo>
                  <a:lnTo>
                    <a:pt x="9241" y="3573"/>
                  </a:lnTo>
                  <a:lnTo>
                    <a:pt x="9550" y="3573"/>
                  </a:lnTo>
                  <a:lnTo>
                    <a:pt x="9598" y="3287"/>
                  </a:lnTo>
                  <a:lnTo>
                    <a:pt x="6883" y="3287"/>
                  </a:lnTo>
                  <a:lnTo>
                    <a:pt x="6883" y="2692"/>
                  </a:lnTo>
                  <a:lnTo>
                    <a:pt x="7193" y="2692"/>
                  </a:lnTo>
                  <a:lnTo>
                    <a:pt x="7193" y="596"/>
                  </a:lnTo>
                  <a:cubicBezTo>
                    <a:pt x="7193" y="263"/>
                    <a:pt x="6931" y="1"/>
                    <a:pt x="6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" name="Google Shape;1228;p77">
              <a:extLst>
                <a:ext uri="{FF2B5EF4-FFF2-40B4-BE49-F238E27FC236}">
                  <a16:creationId xmlns:a16="http://schemas.microsoft.com/office/drawing/2014/main" id="{4AA87C66-31EB-41EB-B1CD-3F473B8FF608}"/>
                </a:ext>
              </a:extLst>
            </p:cNvPr>
            <p:cNvGrpSpPr/>
            <p:nvPr/>
          </p:nvGrpSpPr>
          <p:grpSpPr>
            <a:xfrm>
              <a:off x="968004" y="3241754"/>
              <a:ext cx="57248" cy="52268"/>
              <a:chOff x="968004" y="3241754"/>
              <a:chExt cx="57248" cy="52268"/>
            </a:xfrm>
          </p:grpSpPr>
          <p:sp>
            <p:nvSpPr>
              <p:cNvPr id="56" name="Google Shape;1229;p77">
                <a:extLst>
                  <a:ext uri="{FF2B5EF4-FFF2-40B4-BE49-F238E27FC236}">
                    <a16:creationId xmlns:a16="http://schemas.microsoft.com/office/drawing/2014/main" id="{F8E816AE-A4A2-4CCE-B362-D8F316097AF9}"/>
                  </a:ext>
                </a:extLst>
              </p:cNvPr>
              <p:cNvSpPr/>
              <p:nvPr/>
            </p:nvSpPr>
            <p:spPr>
              <a:xfrm>
                <a:off x="988758" y="3241754"/>
                <a:ext cx="36494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310" extrusionOk="0">
                    <a:moveTo>
                      <a:pt x="0" y="0"/>
                    </a:moveTo>
                    <a:lnTo>
                      <a:pt x="0" y="310"/>
                    </a:lnTo>
                    <a:lnTo>
                      <a:pt x="1048" y="310"/>
                    </a:lnTo>
                    <a:lnTo>
                      <a:pt x="10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230;p77">
                <a:extLst>
                  <a:ext uri="{FF2B5EF4-FFF2-40B4-BE49-F238E27FC236}">
                    <a16:creationId xmlns:a16="http://schemas.microsoft.com/office/drawing/2014/main" id="{FFC1D2A8-FED0-4F3E-9CF1-80F5B3BC99DD}"/>
                  </a:ext>
                </a:extLst>
              </p:cNvPr>
              <p:cNvSpPr/>
              <p:nvPr/>
            </p:nvSpPr>
            <p:spPr>
              <a:xfrm>
                <a:off x="968004" y="3262473"/>
                <a:ext cx="57248" cy="1083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311" extrusionOk="0">
                    <a:moveTo>
                      <a:pt x="1" y="1"/>
                    </a:moveTo>
                    <a:lnTo>
                      <a:pt x="1" y="310"/>
                    </a:lnTo>
                    <a:lnTo>
                      <a:pt x="1644" y="310"/>
                    </a:lnTo>
                    <a:lnTo>
                      <a:pt x="16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231;p77">
                <a:extLst>
                  <a:ext uri="{FF2B5EF4-FFF2-40B4-BE49-F238E27FC236}">
                    <a16:creationId xmlns:a16="http://schemas.microsoft.com/office/drawing/2014/main" id="{A7C7A247-398B-4008-B958-8AED3A89F09A}"/>
                  </a:ext>
                </a:extLst>
              </p:cNvPr>
              <p:cNvSpPr/>
              <p:nvPr/>
            </p:nvSpPr>
            <p:spPr>
              <a:xfrm>
                <a:off x="998682" y="3283191"/>
                <a:ext cx="26570" cy="1083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311" extrusionOk="0">
                    <a:moveTo>
                      <a:pt x="1" y="1"/>
                    </a:moveTo>
                    <a:lnTo>
                      <a:pt x="1" y="310"/>
                    </a:lnTo>
                    <a:lnTo>
                      <a:pt x="763" y="310"/>
                    </a:lnTo>
                    <a:lnTo>
                      <a:pt x="76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232;p77">
                <a:extLst>
                  <a:ext uri="{FF2B5EF4-FFF2-40B4-BE49-F238E27FC236}">
                    <a16:creationId xmlns:a16="http://schemas.microsoft.com/office/drawing/2014/main" id="{51D8E6C3-3C0C-4BAE-B165-14F6FD6116CF}"/>
                  </a:ext>
                </a:extLst>
              </p:cNvPr>
              <p:cNvSpPr/>
              <p:nvPr/>
            </p:nvSpPr>
            <p:spPr>
              <a:xfrm>
                <a:off x="977963" y="3283191"/>
                <a:ext cx="10830" cy="1083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" y="1"/>
                    </a:moveTo>
                    <a:lnTo>
                      <a:pt x="1" y="310"/>
                    </a:lnTo>
                    <a:lnTo>
                      <a:pt x="310" y="310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" name="Google Shape;1233;p77">
              <a:extLst>
                <a:ext uri="{FF2B5EF4-FFF2-40B4-BE49-F238E27FC236}">
                  <a16:creationId xmlns:a16="http://schemas.microsoft.com/office/drawing/2014/main" id="{38047D3C-6327-4990-B39C-196D33E99DAE}"/>
                </a:ext>
              </a:extLst>
            </p:cNvPr>
            <p:cNvSpPr/>
            <p:nvPr/>
          </p:nvSpPr>
          <p:spPr>
            <a:xfrm>
              <a:off x="1072504" y="3356178"/>
              <a:ext cx="9994" cy="9994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0" y="1"/>
                  </a:moveTo>
                  <a:lnTo>
                    <a:pt x="0" y="286"/>
                  </a:lnTo>
                  <a:lnTo>
                    <a:pt x="286" y="286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34;p77">
              <a:extLst>
                <a:ext uri="{FF2B5EF4-FFF2-40B4-BE49-F238E27FC236}">
                  <a16:creationId xmlns:a16="http://schemas.microsoft.com/office/drawing/2014/main" id="{F8E390D4-3423-4289-AAFB-16227941D27C}"/>
                </a:ext>
              </a:extLst>
            </p:cNvPr>
            <p:cNvSpPr/>
            <p:nvPr/>
          </p:nvSpPr>
          <p:spPr>
            <a:xfrm>
              <a:off x="810471" y="3356178"/>
              <a:ext cx="10795" cy="9994"/>
            </a:xfrm>
            <a:custGeom>
              <a:avLst/>
              <a:gdLst/>
              <a:ahLst/>
              <a:cxnLst/>
              <a:rect l="l" t="t" r="r" b="b"/>
              <a:pathLst>
                <a:path w="310" h="287" extrusionOk="0">
                  <a:moveTo>
                    <a:pt x="0" y="1"/>
                  </a:moveTo>
                  <a:lnTo>
                    <a:pt x="0" y="286"/>
                  </a:lnTo>
                  <a:lnTo>
                    <a:pt x="310" y="286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346;p77">
            <a:extLst>
              <a:ext uri="{FF2B5EF4-FFF2-40B4-BE49-F238E27FC236}">
                <a16:creationId xmlns:a16="http://schemas.microsoft.com/office/drawing/2014/main" id="{363B077B-BFF5-4600-ACB5-01E326BA29FB}"/>
              </a:ext>
            </a:extLst>
          </p:cNvPr>
          <p:cNvGrpSpPr/>
          <p:nvPr/>
        </p:nvGrpSpPr>
        <p:grpSpPr>
          <a:xfrm>
            <a:off x="7435160" y="1204739"/>
            <a:ext cx="347529" cy="348329"/>
            <a:chOff x="2376087" y="2609009"/>
            <a:chExt cx="347529" cy="348329"/>
          </a:xfrm>
        </p:grpSpPr>
        <p:sp>
          <p:nvSpPr>
            <p:cNvPr id="61" name="Google Shape;1347;p77">
              <a:extLst>
                <a:ext uri="{FF2B5EF4-FFF2-40B4-BE49-F238E27FC236}">
                  <a16:creationId xmlns:a16="http://schemas.microsoft.com/office/drawing/2014/main" id="{3A448390-373A-4467-9F5A-ED6CE971129A}"/>
                </a:ext>
              </a:extLst>
            </p:cNvPr>
            <p:cNvSpPr/>
            <p:nvPr/>
          </p:nvSpPr>
          <p:spPr>
            <a:xfrm>
              <a:off x="2376087" y="2609009"/>
              <a:ext cx="347529" cy="348329"/>
            </a:xfrm>
            <a:custGeom>
              <a:avLst/>
              <a:gdLst/>
              <a:ahLst/>
              <a:cxnLst/>
              <a:rect l="l" t="t" r="r" b="b"/>
              <a:pathLst>
                <a:path w="9980" h="10003" extrusionOk="0">
                  <a:moveTo>
                    <a:pt x="6216" y="334"/>
                  </a:moveTo>
                  <a:lnTo>
                    <a:pt x="6073" y="644"/>
                  </a:lnTo>
                  <a:lnTo>
                    <a:pt x="6216" y="930"/>
                  </a:lnTo>
                  <a:lnTo>
                    <a:pt x="5145" y="930"/>
                  </a:lnTo>
                  <a:lnTo>
                    <a:pt x="5145" y="334"/>
                  </a:lnTo>
                  <a:close/>
                  <a:moveTo>
                    <a:pt x="8931" y="3144"/>
                  </a:moveTo>
                  <a:lnTo>
                    <a:pt x="9360" y="4692"/>
                  </a:lnTo>
                  <a:lnTo>
                    <a:pt x="6859" y="4692"/>
                  </a:lnTo>
                  <a:lnTo>
                    <a:pt x="6859" y="3144"/>
                  </a:lnTo>
                  <a:close/>
                  <a:moveTo>
                    <a:pt x="3120" y="3144"/>
                  </a:moveTo>
                  <a:lnTo>
                    <a:pt x="3120" y="4716"/>
                  </a:lnTo>
                  <a:lnTo>
                    <a:pt x="620" y="4716"/>
                  </a:lnTo>
                  <a:lnTo>
                    <a:pt x="1049" y="3144"/>
                  </a:lnTo>
                  <a:close/>
                  <a:moveTo>
                    <a:pt x="3120" y="5026"/>
                  </a:moveTo>
                  <a:lnTo>
                    <a:pt x="3120" y="9074"/>
                  </a:lnTo>
                  <a:lnTo>
                    <a:pt x="930" y="9074"/>
                  </a:lnTo>
                  <a:lnTo>
                    <a:pt x="930" y="5026"/>
                  </a:lnTo>
                  <a:close/>
                  <a:moveTo>
                    <a:pt x="4835" y="5954"/>
                  </a:moveTo>
                  <a:lnTo>
                    <a:pt x="4835" y="9074"/>
                  </a:lnTo>
                  <a:lnTo>
                    <a:pt x="4049" y="9074"/>
                  </a:lnTo>
                  <a:lnTo>
                    <a:pt x="4049" y="6883"/>
                  </a:lnTo>
                  <a:cubicBezTo>
                    <a:pt x="4049" y="6431"/>
                    <a:pt x="4383" y="6026"/>
                    <a:pt x="4835" y="5954"/>
                  </a:cubicBezTo>
                  <a:close/>
                  <a:moveTo>
                    <a:pt x="5145" y="5978"/>
                  </a:moveTo>
                  <a:cubicBezTo>
                    <a:pt x="5597" y="6050"/>
                    <a:pt x="5931" y="6431"/>
                    <a:pt x="5931" y="6883"/>
                  </a:cubicBezTo>
                  <a:lnTo>
                    <a:pt x="5931" y="9074"/>
                  </a:lnTo>
                  <a:lnTo>
                    <a:pt x="5145" y="9074"/>
                  </a:lnTo>
                  <a:lnTo>
                    <a:pt x="5145" y="5978"/>
                  </a:lnTo>
                  <a:close/>
                  <a:moveTo>
                    <a:pt x="4978" y="1811"/>
                  </a:moveTo>
                  <a:lnTo>
                    <a:pt x="6550" y="2406"/>
                  </a:lnTo>
                  <a:lnTo>
                    <a:pt x="6550" y="9074"/>
                  </a:lnTo>
                  <a:lnTo>
                    <a:pt x="6240" y="9074"/>
                  </a:lnTo>
                  <a:lnTo>
                    <a:pt x="6240" y="6883"/>
                  </a:lnTo>
                  <a:cubicBezTo>
                    <a:pt x="6240" y="6050"/>
                    <a:pt x="5615" y="5633"/>
                    <a:pt x="4990" y="5633"/>
                  </a:cubicBezTo>
                  <a:cubicBezTo>
                    <a:pt x="4365" y="5633"/>
                    <a:pt x="3740" y="6050"/>
                    <a:pt x="3740" y="6883"/>
                  </a:cubicBezTo>
                  <a:lnTo>
                    <a:pt x="3740" y="9074"/>
                  </a:lnTo>
                  <a:lnTo>
                    <a:pt x="3454" y="9074"/>
                  </a:lnTo>
                  <a:lnTo>
                    <a:pt x="3454" y="2406"/>
                  </a:lnTo>
                  <a:lnTo>
                    <a:pt x="4978" y="1811"/>
                  </a:lnTo>
                  <a:close/>
                  <a:moveTo>
                    <a:pt x="9050" y="5002"/>
                  </a:moveTo>
                  <a:lnTo>
                    <a:pt x="9050" y="9074"/>
                  </a:lnTo>
                  <a:lnTo>
                    <a:pt x="6859" y="9074"/>
                  </a:lnTo>
                  <a:lnTo>
                    <a:pt x="6859" y="5002"/>
                  </a:lnTo>
                  <a:close/>
                  <a:moveTo>
                    <a:pt x="9384" y="9384"/>
                  </a:moveTo>
                  <a:lnTo>
                    <a:pt x="9384" y="9717"/>
                  </a:lnTo>
                  <a:lnTo>
                    <a:pt x="620" y="9717"/>
                  </a:lnTo>
                  <a:lnTo>
                    <a:pt x="620" y="9384"/>
                  </a:lnTo>
                  <a:close/>
                  <a:moveTo>
                    <a:pt x="4835" y="1"/>
                  </a:moveTo>
                  <a:lnTo>
                    <a:pt x="4835" y="1525"/>
                  </a:lnTo>
                  <a:lnTo>
                    <a:pt x="2739" y="2287"/>
                  </a:lnTo>
                  <a:lnTo>
                    <a:pt x="2858" y="2597"/>
                  </a:lnTo>
                  <a:lnTo>
                    <a:pt x="3120" y="2501"/>
                  </a:lnTo>
                  <a:lnTo>
                    <a:pt x="3120" y="2835"/>
                  </a:lnTo>
                  <a:lnTo>
                    <a:pt x="810" y="2835"/>
                  </a:lnTo>
                  <a:lnTo>
                    <a:pt x="310" y="4668"/>
                  </a:lnTo>
                  <a:lnTo>
                    <a:pt x="310" y="5002"/>
                  </a:lnTo>
                  <a:lnTo>
                    <a:pt x="620" y="5002"/>
                  </a:lnTo>
                  <a:lnTo>
                    <a:pt x="620" y="9074"/>
                  </a:lnTo>
                  <a:lnTo>
                    <a:pt x="310" y="9074"/>
                  </a:lnTo>
                  <a:lnTo>
                    <a:pt x="310" y="9693"/>
                  </a:lnTo>
                  <a:lnTo>
                    <a:pt x="1" y="9693"/>
                  </a:lnTo>
                  <a:lnTo>
                    <a:pt x="1" y="10003"/>
                  </a:lnTo>
                  <a:lnTo>
                    <a:pt x="9979" y="10003"/>
                  </a:lnTo>
                  <a:lnTo>
                    <a:pt x="9979" y="9693"/>
                  </a:lnTo>
                  <a:lnTo>
                    <a:pt x="9669" y="9693"/>
                  </a:lnTo>
                  <a:lnTo>
                    <a:pt x="9669" y="9074"/>
                  </a:lnTo>
                  <a:lnTo>
                    <a:pt x="9384" y="9074"/>
                  </a:lnTo>
                  <a:lnTo>
                    <a:pt x="9384" y="5002"/>
                  </a:lnTo>
                  <a:lnTo>
                    <a:pt x="9669" y="5002"/>
                  </a:lnTo>
                  <a:lnTo>
                    <a:pt x="9669" y="4668"/>
                  </a:lnTo>
                  <a:lnTo>
                    <a:pt x="9169" y="2835"/>
                  </a:lnTo>
                  <a:lnTo>
                    <a:pt x="6859" y="2835"/>
                  </a:lnTo>
                  <a:lnTo>
                    <a:pt x="6859" y="2501"/>
                  </a:lnTo>
                  <a:lnTo>
                    <a:pt x="7121" y="2597"/>
                  </a:lnTo>
                  <a:lnTo>
                    <a:pt x="7240" y="2287"/>
                  </a:lnTo>
                  <a:lnTo>
                    <a:pt x="5145" y="1549"/>
                  </a:lnTo>
                  <a:lnTo>
                    <a:pt x="5145" y="1263"/>
                  </a:lnTo>
                  <a:lnTo>
                    <a:pt x="6716" y="1263"/>
                  </a:lnTo>
                  <a:lnTo>
                    <a:pt x="6431" y="644"/>
                  </a:lnTo>
                  <a:lnTo>
                    <a:pt x="67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48;p77">
              <a:extLst>
                <a:ext uri="{FF2B5EF4-FFF2-40B4-BE49-F238E27FC236}">
                  <a16:creationId xmlns:a16="http://schemas.microsoft.com/office/drawing/2014/main" id="{7D51A0ED-081C-42B2-A773-C8202F5DA7C3}"/>
                </a:ext>
              </a:extLst>
            </p:cNvPr>
            <p:cNvSpPr/>
            <p:nvPr/>
          </p:nvSpPr>
          <p:spPr>
            <a:xfrm>
              <a:off x="2544450" y="2715181"/>
              <a:ext cx="21590" cy="37330"/>
            </a:xfrm>
            <a:custGeom>
              <a:avLst/>
              <a:gdLst/>
              <a:ahLst/>
              <a:cxnLst/>
              <a:rect l="l" t="t" r="r" b="b"/>
              <a:pathLst>
                <a:path w="620" h="1072" extrusionOk="0">
                  <a:moveTo>
                    <a:pt x="0" y="0"/>
                  </a:moveTo>
                  <a:lnTo>
                    <a:pt x="0" y="810"/>
                  </a:lnTo>
                  <a:lnTo>
                    <a:pt x="453" y="1072"/>
                  </a:lnTo>
                  <a:lnTo>
                    <a:pt x="619" y="810"/>
                  </a:lnTo>
                  <a:lnTo>
                    <a:pt x="310" y="61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49;p77">
              <a:extLst>
                <a:ext uri="{FF2B5EF4-FFF2-40B4-BE49-F238E27FC236}">
                  <a16:creationId xmlns:a16="http://schemas.microsoft.com/office/drawing/2014/main" id="{7BF1EA43-D7E8-4832-BE94-544C57586387}"/>
                </a:ext>
              </a:extLst>
            </p:cNvPr>
            <p:cNvSpPr/>
            <p:nvPr/>
          </p:nvSpPr>
          <p:spPr>
            <a:xfrm>
              <a:off x="2669669" y="2729249"/>
              <a:ext cx="29878" cy="10830"/>
            </a:xfrm>
            <a:custGeom>
              <a:avLst/>
              <a:gdLst/>
              <a:ahLst/>
              <a:cxnLst/>
              <a:rect l="l" t="t" r="r" b="b"/>
              <a:pathLst>
                <a:path w="858" h="311" extrusionOk="0">
                  <a:moveTo>
                    <a:pt x="0" y="1"/>
                  </a:moveTo>
                  <a:lnTo>
                    <a:pt x="0" y="310"/>
                  </a:lnTo>
                  <a:lnTo>
                    <a:pt x="857" y="310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50;p77">
              <a:extLst>
                <a:ext uri="{FF2B5EF4-FFF2-40B4-BE49-F238E27FC236}">
                  <a16:creationId xmlns:a16="http://schemas.microsoft.com/office/drawing/2014/main" id="{D59922D5-C718-4409-B392-A9347D707F58}"/>
                </a:ext>
              </a:extLst>
            </p:cNvPr>
            <p:cNvSpPr/>
            <p:nvPr/>
          </p:nvSpPr>
          <p:spPr>
            <a:xfrm>
              <a:off x="2669669" y="2750838"/>
              <a:ext cx="32350" cy="10795"/>
            </a:xfrm>
            <a:custGeom>
              <a:avLst/>
              <a:gdLst/>
              <a:ahLst/>
              <a:cxnLst/>
              <a:rect l="l" t="t" r="r" b="b"/>
              <a:pathLst>
                <a:path w="929" h="310" extrusionOk="0">
                  <a:moveTo>
                    <a:pt x="0" y="0"/>
                  </a:moveTo>
                  <a:lnTo>
                    <a:pt x="0" y="310"/>
                  </a:lnTo>
                  <a:lnTo>
                    <a:pt x="929" y="31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51;p77">
              <a:extLst>
                <a:ext uri="{FF2B5EF4-FFF2-40B4-BE49-F238E27FC236}">
                  <a16:creationId xmlns:a16="http://schemas.microsoft.com/office/drawing/2014/main" id="{DDF5C74D-50B1-42CB-B762-644C88597F10}"/>
                </a:ext>
              </a:extLst>
            </p:cNvPr>
            <p:cNvSpPr/>
            <p:nvPr/>
          </p:nvSpPr>
          <p:spPr>
            <a:xfrm>
              <a:off x="2647278" y="2729249"/>
              <a:ext cx="11631" cy="10830"/>
            </a:xfrm>
            <a:custGeom>
              <a:avLst/>
              <a:gdLst/>
              <a:ahLst/>
              <a:cxnLst/>
              <a:rect l="l" t="t" r="r" b="b"/>
              <a:pathLst>
                <a:path w="334" h="311" extrusionOk="0">
                  <a:moveTo>
                    <a:pt x="0" y="1"/>
                  </a:moveTo>
                  <a:lnTo>
                    <a:pt x="0" y="310"/>
                  </a:lnTo>
                  <a:lnTo>
                    <a:pt x="333" y="310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52;p77">
              <a:extLst>
                <a:ext uri="{FF2B5EF4-FFF2-40B4-BE49-F238E27FC236}">
                  <a16:creationId xmlns:a16="http://schemas.microsoft.com/office/drawing/2014/main" id="{FD1ECEFD-A0C4-403D-A724-F92057AFB551}"/>
                </a:ext>
              </a:extLst>
            </p:cNvPr>
            <p:cNvSpPr/>
            <p:nvPr/>
          </p:nvSpPr>
          <p:spPr>
            <a:xfrm>
              <a:off x="2647278" y="2750838"/>
              <a:ext cx="11631" cy="10795"/>
            </a:xfrm>
            <a:custGeom>
              <a:avLst/>
              <a:gdLst/>
              <a:ahLst/>
              <a:cxnLst/>
              <a:rect l="l" t="t" r="r" b="b"/>
              <a:pathLst>
                <a:path w="334" h="310" extrusionOk="0">
                  <a:moveTo>
                    <a:pt x="0" y="0"/>
                  </a:moveTo>
                  <a:lnTo>
                    <a:pt x="0" y="310"/>
                  </a:lnTo>
                  <a:lnTo>
                    <a:pt x="333" y="31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53;p77">
              <a:extLst>
                <a:ext uri="{FF2B5EF4-FFF2-40B4-BE49-F238E27FC236}">
                  <a16:creationId xmlns:a16="http://schemas.microsoft.com/office/drawing/2014/main" id="{1BF608C6-7329-4DD8-98C7-E4E488C01779}"/>
                </a:ext>
              </a:extLst>
            </p:cNvPr>
            <p:cNvSpPr/>
            <p:nvPr/>
          </p:nvSpPr>
          <p:spPr>
            <a:xfrm>
              <a:off x="2609114" y="2750838"/>
              <a:ext cx="27405" cy="10795"/>
            </a:xfrm>
            <a:custGeom>
              <a:avLst/>
              <a:gdLst/>
              <a:ahLst/>
              <a:cxnLst/>
              <a:rect l="l" t="t" r="r" b="b"/>
              <a:pathLst>
                <a:path w="787" h="310" extrusionOk="0">
                  <a:moveTo>
                    <a:pt x="1" y="0"/>
                  </a:moveTo>
                  <a:lnTo>
                    <a:pt x="1" y="310"/>
                  </a:lnTo>
                  <a:lnTo>
                    <a:pt x="787" y="31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54;p77">
              <a:extLst>
                <a:ext uri="{FF2B5EF4-FFF2-40B4-BE49-F238E27FC236}">
                  <a16:creationId xmlns:a16="http://schemas.microsoft.com/office/drawing/2014/main" id="{BC51576E-5570-4EA8-9013-91FAF4DE727D}"/>
                </a:ext>
              </a:extLst>
            </p:cNvPr>
            <p:cNvSpPr/>
            <p:nvPr/>
          </p:nvSpPr>
          <p:spPr>
            <a:xfrm>
              <a:off x="2609114" y="2729249"/>
              <a:ext cx="27405" cy="10830"/>
            </a:xfrm>
            <a:custGeom>
              <a:avLst/>
              <a:gdLst/>
              <a:ahLst/>
              <a:cxnLst/>
              <a:rect l="l" t="t" r="r" b="b"/>
              <a:pathLst>
                <a:path w="787" h="311" extrusionOk="0">
                  <a:moveTo>
                    <a:pt x="1" y="1"/>
                  </a:moveTo>
                  <a:lnTo>
                    <a:pt x="1" y="310"/>
                  </a:lnTo>
                  <a:lnTo>
                    <a:pt x="787" y="310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55;p77">
              <a:extLst>
                <a:ext uri="{FF2B5EF4-FFF2-40B4-BE49-F238E27FC236}">
                  <a16:creationId xmlns:a16="http://schemas.microsoft.com/office/drawing/2014/main" id="{6BCF99C0-6EE4-4BAF-9E1B-9E9E2091E470}"/>
                </a:ext>
              </a:extLst>
            </p:cNvPr>
            <p:cNvSpPr/>
            <p:nvPr/>
          </p:nvSpPr>
          <p:spPr>
            <a:xfrm>
              <a:off x="2400149" y="2729249"/>
              <a:ext cx="29878" cy="10830"/>
            </a:xfrm>
            <a:custGeom>
              <a:avLst/>
              <a:gdLst/>
              <a:ahLst/>
              <a:cxnLst/>
              <a:rect l="l" t="t" r="r" b="b"/>
              <a:pathLst>
                <a:path w="858" h="311" extrusionOk="0">
                  <a:moveTo>
                    <a:pt x="0" y="1"/>
                  </a:moveTo>
                  <a:lnTo>
                    <a:pt x="0" y="310"/>
                  </a:lnTo>
                  <a:lnTo>
                    <a:pt x="858" y="310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56;p77">
              <a:extLst>
                <a:ext uri="{FF2B5EF4-FFF2-40B4-BE49-F238E27FC236}">
                  <a16:creationId xmlns:a16="http://schemas.microsoft.com/office/drawing/2014/main" id="{3E0477F1-4DD3-46E2-A547-35E0B57A47FA}"/>
                </a:ext>
              </a:extLst>
            </p:cNvPr>
            <p:cNvSpPr/>
            <p:nvPr/>
          </p:nvSpPr>
          <p:spPr>
            <a:xfrm>
              <a:off x="2397642" y="2750838"/>
              <a:ext cx="32385" cy="10795"/>
            </a:xfrm>
            <a:custGeom>
              <a:avLst/>
              <a:gdLst/>
              <a:ahLst/>
              <a:cxnLst/>
              <a:rect l="l" t="t" r="r" b="b"/>
              <a:pathLst>
                <a:path w="930" h="310" extrusionOk="0">
                  <a:moveTo>
                    <a:pt x="1" y="0"/>
                  </a:moveTo>
                  <a:lnTo>
                    <a:pt x="1" y="310"/>
                  </a:lnTo>
                  <a:lnTo>
                    <a:pt x="930" y="310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57;p77">
              <a:extLst>
                <a:ext uri="{FF2B5EF4-FFF2-40B4-BE49-F238E27FC236}">
                  <a16:creationId xmlns:a16="http://schemas.microsoft.com/office/drawing/2014/main" id="{6E8EA8D3-3A10-489B-85B1-CC7757E6D1AE}"/>
                </a:ext>
              </a:extLst>
            </p:cNvPr>
            <p:cNvSpPr/>
            <p:nvPr/>
          </p:nvSpPr>
          <p:spPr>
            <a:xfrm>
              <a:off x="2440786" y="2729249"/>
              <a:ext cx="10795" cy="10830"/>
            </a:xfrm>
            <a:custGeom>
              <a:avLst/>
              <a:gdLst/>
              <a:ahLst/>
              <a:cxnLst/>
              <a:rect l="l" t="t" r="r" b="b"/>
              <a:pathLst>
                <a:path w="310" h="311" extrusionOk="0">
                  <a:moveTo>
                    <a:pt x="0" y="1"/>
                  </a:moveTo>
                  <a:lnTo>
                    <a:pt x="0" y="310"/>
                  </a:lnTo>
                  <a:lnTo>
                    <a:pt x="310" y="310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58;p77">
              <a:extLst>
                <a:ext uri="{FF2B5EF4-FFF2-40B4-BE49-F238E27FC236}">
                  <a16:creationId xmlns:a16="http://schemas.microsoft.com/office/drawing/2014/main" id="{72C368F1-2C19-41A6-9BA5-86A0EC7D0326}"/>
                </a:ext>
              </a:extLst>
            </p:cNvPr>
            <p:cNvSpPr/>
            <p:nvPr/>
          </p:nvSpPr>
          <p:spPr>
            <a:xfrm>
              <a:off x="2440786" y="2750838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310" h="310" extrusionOk="0">
                  <a:moveTo>
                    <a:pt x="0" y="0"/>
                  </a:moveTo>
                  <a:lnTo>
                    <a:pt x="0" y="310"/>
                  </a:lnTo>
                  <a:lnTo>
                    <a:pt x="310" y="31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59;p77">
              <a:extLst>
                <a:ext uri="{FF2B5EF4-FFF2-40B4-BE49-F238E27FC236}">
                  <a16:creationId xmlns:a16="http://schemas.microsoft.com/office/drawing/2014/main" id="{A4DD3FDA-91E3-45E3-9A3E-BE83F7F22BE0}"/>
                </a:ext>
              </a:extLst>
            </p:cNvPr>
            <p:cNvSpPr/>
            <p:nvPr/>
          </p:nvSpPr>
          <p:spPr>
            <a:xfrm>
              <a:off x="2462341" y="2750838"/>
              <a:ext cx="27405" cy="10795"/>
            </a:xfrm>
            <a:custGeom>
              <a:avLst/>
              <a:gdLst/>
              <a:ahLst/>
              <a:cxnLst/>
              <a:rect l="l" t="t" r="r" b="b"/>
              <a:pathLst>
                <a:path w="787" h="310" extrusionOk="0">
                  <a:moveTo>
                    <a:pt x="0" y="0"/>
                  </a:moveTo>
                  <a:lnTo>
                    <a:pt x="0" y="310"/>
                  </a:lnTo>
                  <a:lnTo>
                    <a:pt x="786" y="310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60;p77">
              <a:extLst>
                <a:ext uri="{FF2B5EF4-FFF2-40B4-BE49-F238E27FC236}">
                  <a16:creationId xmlns:a16="http://schemas.microsoft.com/office/drawing/2014/main" id="{DC980AE6-1FC7-4E7B-A7F6-D15E24AD06AC}"/>
                </a:ext>
              </a:extLst>
            </p:cNvPr>
            <p:cNvSpPr/>
            <p:nvPr/>
          </p:nvSpPr>
          <p:spPr>
            <a:xfrm>
              <a:off x="2462341" y="2729249"/>
              <a:ext cx="27405" cy="10830"/>
            </a:xfrm>
            <a:custGeom>
              <a:avLst/>
              <a:gdLst/>
              <a:ahLst/>
              <a:cxnLst/>
              <a:rect l="l" t="t" r="r" b="b"/>
              <a:pathLst>
                <a:path w="787" h="311" extrusionOk="0">
                  <a:moveTo>
                    <a:pt x="0" y="1"/>
                  </a:moveTo>
                  <a:lnTo>
                    <a:pt x="0" y="310"/>
                  </a:lnTo>
                  <a:lnTo>
                    <a:pt x="786" y="310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61;p77">
              <a:extLst>
                <a:ext uri="{FF2B5EF4-FFF2-40B4-BE49-F238E27FC236}">
                  <a16:creationId xmlns:a16="http://schemas.microsoft.com/office/drawing/2014/main" id="{4606DE21-C669-4C2F-B13B-B6D576B0E687}"/>
                </a:ext>
              </a:extLst>
            </p:cNvPr>
            <p:cNvSpPr/>
            <p:nvPr/>
          </p:nvSpPr>
          <p:spPr>
            <a:xfrm>
              <a:off x="2506285" y="2696481"/>
              <a:ext cx="102030" cy="86708"/>
            </a:xfrm>
            <a:custGeom>
              <a:avLst/>
              <a:gdLst/>
              <a:ahLst/>
              <a:cxnLst/>
              <a:rect l="l" t="t" r="r" b="b"/>
              <a:pathLst>
                <a:path w="2930" h="2490" extrusionOk="0">
                  <a:moveTo>
                    <a:pt x="1239" y="323"/>
                  </a:moveTo>
                  <a:cubicBezTo>
                    <a:pt x="2072" y="323"/>
                    <a:pt x="2501" y="1323"/>
                    <a:pt x="1906" y="1918"/>
                  </a:cubicBezTo>
                  <a:cubicBezTo>
                    <a:pt x="1714" y="2102"/>
                    <a:pt x="1481" y="2185"/>
                    <a:pt x="1252" y="2185"/>
                  </a:cubicBezTo>
                  <a:cubicBezTo>
                    <a:pt x="770" y="2185"/>
                    <a:pt x="310" y="1817"/>
                    <a:pt x="310" y="1251"/>
                  </a:cubicBezTo>
                  <a:cubicBezTo>
                    <a:pt x="310" y="728"/>
                    <a:pt x="739" y="323"/>
                    <a:pt x="1239" y="323"/>
                  </a:cubicBezTo>
                  <a:close/>
                  <a:moveTo>
                    <a:pt x="1246" y="1"/>
                  </a:moveTo>
                  <a:cubicBezTo>
                    <a:pt x="609" y="1"/>
                    <a:pt x="1" y="496"/>
                    <a:pt x="1" y="1251"/>
                  </a:cubicBezTo>
                  <a:cubicBezTo>
                    <a:pt x="1" y="1942"/>
                    <a:pt x="548" y="2490"/>
                    <a:pt x="1239" y="2490"/>
                  </a:cubicBezTo>
                  <a:cubicBezTo>
                    <a:pt x="2358" y="2490"/>
                    <a:pt x="2930" y="1156"/>
                    <a:pt x="2120" y="370"/>
                  </a:cubicBezTo>
                  <a:cubicBezTo>
                    <a:pt x="1865" y="115"/>
                    <a:pt x="1552" y="1"/>
                    <a:pt x="1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62;p77">
              <a:extLst>
                <a:ext uri="{FF2B5EF4-FFF2-40B4-BE49-F238E27FC236}">
                  <a16:creationId xmlns:a16="http://schemas.microsoft.com/office/drawing/2014/main" id="{B617D43A-42CC-4EB4-AA49-111A99763C9A}"/>
                </a:ext>
              </a:extLst>
            </p:cNvPr>
            <p:cNvSpPr/>
            <p:nvPr/>
          </p:nvSpPr>
          <p:spPr>
            <a:xfrm>
              <a:off x="2419231" y="2793947"/>
              <a:ext cx="54741" cy="65536"/>
            </a:xfrm>
            <a:custGeom>
              <a:avLst/>
              <a:gdLst/>
              <a:ahLst/>
              <a:cxnLst/>
              <a:rect l="l" t="t" r="r" b="b"/>
              <a:pathLst>
                <a:path w="1572" h="1882" extrusionOk="0">
                  <a:moveTo>
                    <a:pt x="783" y="358"/>
                  </a:moveTo>
                  <a:cubicBezTo>
                    <a:pt x="1006" y="358"/>
                    <a:pt x="1227" y="501"/>
                    <a:pt x="1238" y="786"/>
                  </a:cubicBezTo>
                  <a:lnTo>
                    <a:pt x="1238" y="1572"/>
                  </a:lnTo>
                  <a:lnTo>
                    <a:pt x="310" y="1572"/>
                  </a:lnTo>
                  <a:lnTo>
                    <a:pt x="310" y="786"/>
                  </a:lnTo>
                  <a:cubicBezTo>
                    <a:pt x="334" y="501"/>
                    <a:pt x="560" y="358"/>
                    <a:pt x="783" y="358"/>
                  </a:cubicBezTo>
                  <a:close/>
                  <a:moveTo>
                    <a:pt x="786" y="0"/>
                  </a:moveTo>
                  <a:cubicBezTo>
                    <a:pt x="357" y="0"/>
                    <a:pt x="0" y="358"/>
                    <a:pt x="0" y="786"/>
                  </a:cubicBezTo>
                  <a:lnTo>
                    <a:pt x="0" y="1882"/>
                  </a:lnTo>
                  <a:lnTo>
                    <a:pt x="1572" y="1882"/>
                  </a:lnTo>
                  <a:lnTo>
                    <a:pt x="1572" y="786"/>
                  </a:lnTo>
                  <a:cubicBezTo>
                    <a:pt x="1548" y="358"/>
                    <a:pt x="1215" y="24"/>
                    <a:pt x="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63;p77">
              <a:extLst>
                <a:ext uri="{FF2B5EF4-FFF2-40B4-BE49-F238E27FC236}">
                  <a16:creationId xmlns:a16="http://schemas.microsoft.com/office/drawing/2014/main" id="{21AA4761-44F4-44FB-ACD5-3D991866AC78}"/>
                </a:ext>
              </a:extLst>
            </p:cNvPr>
            <p:cNvSpPr/>
            <p:nvPr/>
          </p:nvSpPr>
          <p:spPr>
            <a:xfrm>
              <a:off x="2419231" y="2870241"/>
              <a:ext cx="54741" cy="43981"/>
            </a:xfrm>
            <a:custGeom>
              <a:avLst/>
              <a:gdLst/>
              <a:ahLst/>
              <a:cxnLst/>
              <a:rect l="l" t="t" r="r" b="b"/>
              <a:pathLst>
                <a:path w="1572" h="1263" extrusionOk="0">
                  <a:moveTo>
                    <a:pt x="1238" y="334"/>
                  </a:moveTo>
                  <a:lnTo>
                    <a:pt x="1238" y="953"/>
                  </a:lnTo>
                  <a:lnTo>
                    <a:pt x="310" y="953"/>
                  </a:lnTo>
                  <a:lnTo>
                    <a:pt x="310" y="334"/>
                  </a:lnTo>
                  <a:close/>
                  <a:moveTo>
                    <a:pt x="0" y="0"/>
                  </a:moveTo>
                  <a:lnTo>
                    <a:pt x="0" y="1262"/>
                  </a:lnTo>
                  <a:lnTo>
                    <a:pt x="1572" y="1262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64;p77">
              <a:extLst>
                <a:ext uri="{FF2B5EF4-FFF2-40B4-BE49-F238E27FC236}">
                  <a16:creationId xmlns:a16="http://schemas.microsoft.com/office/drawing/2014/main" id="{93007052-0AB0-48EB-9FF8-46F760417073}"/>
                </a:ext>
              </a:extLst>
            </p:cNvPr>
            <p:cNvSpPr/>
            <p:nvPr/>
          </p:nvSpPr>
          <p:spPr>
            <a:xfrm>
              <a:off x="2625689" y="2794574"/>
              <a:ext cx="54776" cy="64909"/>
            </a:xfrm>
            <a:custGeom>
              <a:avLst/>
              <a:gdLst/>
              <a:ahLst/>
              <a:cxnLst/>
              <a:rect l="l" t="t" r="r" b="b"/>
              <a:pathLst>
                <a:path w="1573" h="1864" extrusionOk="0">
                  <a:moveTo>
                    <a:pt x="799" y="340"/>
                  </a:moveTo>
                  <a:cubicBezTo>
                    <a:pt x="1019" y="340"/>
                    <a:pt x="1239" y="483"/>
                    <a:pt x="1263" y="768"/>
                  </a:cubicBezTo>
                  <a:lnTo>
                    <a:pt x="1263" y="1554"/>
                  </a:lnTo>
                  <a:lnTo>
                    <a:pt x="334" y="1554"/>
                  </a:lnTo>
                  <a:lnTo>
                    <a:pt x="334" y="768"/>
                  </a:lnTo>
                  <a:cubicBezTo>
                    <a:pt x="358" y="483"/>
                    <a:pt x="578" y="340"/>
                    <a:pt x="799" y="340"/>
                  </a:cubicBezTo>
                  <a:close/>
                  <a:moveTo>
                    <a:pt x="787" y="0"/>
                  </a:moveTo>
                  <a:cubicBezTo>
                    <a:pt x="394" y="0"/>
                    <a:pt x="1" y="256"/>
                    <a:pt x="1" y="768"/>
                  </a:cubicBezTo>
                  <a:lnTo>
                    <a:pt x="1" y="1864"/>
                  </a:lnTo>
                  <a:lnTo>
                    <a:pt x="1573" y="1864"/>
                  </a:lnTo>
                  <a:lnTo>
                    <a:pt x="1573" y="768"/>
                  </a:lnTo>
                  <a:cubicBezTo>
                    <a:pt x="1573" y="256"/>
                    <a:pt x="1180" y="0"/>
                    <a:pt x="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65;p77">
              <a:extLst>
                <a:ext uri="{FF2B5EF4-FFF2-40B4-BE49-F238E27FC236}">
                  <a16:creationId xmlns:a16="http://schemas.microsoft.com/office/drawing/2014/main" id="{5894C481-9FE5-41A5-952D-67C3709F5D81}"/>
                </a:ext>
              </a:extLst>
            </p:cNvPr>
            <p:cNvSpPr/>
            <p:nvPr/>
          </p:nvSpPr>
          <p:spPr>
            <a:xfrm>
              <a:off x="2625689" y="2870241"/>
              <a:ext cx="54776" cy="43981"/>
            </a:xfrm>
            <a:custGeom>
              <a:avLst/>
              <a:gdLst/>
              <a:ahLst/>
              <a:cxnLst/>
              <a:rect l="l" t="t" r="r" b="b"/>
              <a:pathLst>
                <a:path w="1573" h="1263" extrusionOk="0">
                  <a:moveTo>
                    <a:pt x="1263" y="334"/>
                  </a:moveTo>
                  <a:lnTo>
                    <a:pt x="1263" y="953"/>
                  </a:lnTo>
                  <a:lnTo>
                    <a:pt x="311" y="953"/>
                  </a:lnTo>
                  <a:lnTo>
                    <a:pt x="311" y="334"/>
                  </a:lnTo>
                  <a:close/>
                  <a:moveTo>
                    <a:pt x="1" y="0"/>
                  </a:moveTo>
                  <a:lnTo>
                    <a:pt x="1" y="1262"/>
                  </a:lnTo>
                  <a:lnTo>
                    <a:pt x="1573" y="1262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1255;p77">
            <a:extLst>
              <a:ext uri="{FF2B5EF4-FFF2-40B4-BE49-F238E27FC236}">
                <a16:creationId xmlns:a16="http://schemas.microsoft.com/office/drawing/2014/main" id="{BE307473-3EDB-4A4C-8E1A-76EDD7277B6F}"/>
              </a:ext>
            </a:extLst>
          </p:cNvPr>
          <p:cNvGrpSpPr/>
          <p:nvPr/>
        </p:nvGrpSpPr>
        <p:grpSpPr>
          <a:xfrm>
            <a:off x="6090965" y="3193783"/>
            <a:ext cx="355290" cy="342688"/>
            <a:chOff x="6417907" y="3200142"/>
            <a:chExt cx="355290" cy="342688"/>
          </a:xfrm>
        </p:grpSpPr>
        <p:grpSp>
          <p:nvGrpSpPr>
            <p:cNvPr id="95" name="Google Shape;1256;p77">
              <a:extLst>
                <a:ext uri="{FF2B5EF4-FFF2-40B4-BE49-F238E27FC236}">
                  <a16:creationId xmlns:a16="http://schemas.microsoft.com/office/drawing/2014/main" id="{94E0A6DB-14D2-4BF8-9F18-2D1A4FF0C4B4}"/>
                </a:ext>
              </a:extLst>
            </p:cNvPr>
            <p:cNvGrpSpPr/>
            <p:nvPr/>
          </p:nvGrpSpPr>
          <p:grpSpPr>
            <a:xfrm>
              <a:off x="6685755" y="3414225"/>
              <a:ext cx="69714" cy="53103"/>
              <a:chOff x="6685755" y="3414225"/>
              <a:chExt cx="69714" cy="53103"/>
            </a:xfrm>
          </p:grpSpPr>
          <p:sp>
            <p:nvSpPr>
              <p:cNvPr id="110" name="Google Shape;1257;p77">
                <a:extLst>
                  <a:ext uri="{FF2B5EF4-FFF2-40B4-BE49-F238E27FC236}">
                    <a16:creationId xmlns:a16="http://schemas.microsoft.com/office/drawing/2014/main" id="{C8E6F563-9C9B-48D7-89F5-9E8D7102BBE5}"/>
                  </a:ext>
                </a:extLst>
              </p:cNvPr>
              <p:cNvSpPr/>
              <p:nvPr/>
            </p:nvSpPr>
            <p:spPr>
              <a:xfrm>
                <a:off x="6718104" y="3414225"/>
                <a:ext cx="37365" cy="1083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11" extrusionOk="0">
                    <a:moveTo>
                      <a:pt x="0" y="1"/>
                    </a:moveTo>
                    <a:lnTo>
                      <a:pt x="0" y="310"/>
                    </a:lnTo>
                    <a:lnTo>
                      <a:pt x="1072" y="310"/>
                    </a:lnTo>
                    <a:lnTo>
                      <a:pt x="10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258;p77">
                <a:extLst>
                  <a:ext uri="{FF2B5EF4-FFF2-40B4-BE49-F238E27FC236}">
                    <a16:creationId xmlns:a16="http://schemas.microsoft.com/office/drawing/2014/main" id="{86029FA5-4D22-4646-88CD-BCD8F2A3CC9B}"/>
                  </a:ext>
                </a:extLst>
              </p:cNvPr>
              <p:cNvSpPr/>
              <p:nvPr/>
            </p:nvSpPr>
            <p:spPr>
              <a:xfrm>
                <a:off x="6707310" y="3435780"/>
                <a:ext cx="48160" cy="10830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311" extrusionOk="0">
                    <a:moveTo>
                      <a:pt x="1" y="1"/>
                    </a:moveTo>
                    <a:lnTo>
                      <a:pt x="1" y="310"/>
                    </a:lnTo>
                    <a:lnTo>
                      <a:pt x="1382" y="310"/>
                    </a:lnTo>
                    <a:lnTo>
                      <a:pt x="138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259;p77">
                <a:extLst>
                  <a:ext uri="{FF2B5EF4-FFF2-40B4-BE49-F238E27FC236}">
                    <a16:creationId xmlns:a16="http://schemas.microsoft.com/office/drawing/2014/main" id="{1684ACDE-117D-45E3-9A84-AD5C3A7E5DD1}"/>
                  </a:ext>
                </a:extLst>
              </p:cNvPr>
              <p:cNvSpPr/>
              <p:nvPr/>
            </p:nvSpPr>
            <p:spPr>
              <a:xfrm>
                <a:off x="6696550" y="3456534"/>
                <a:ext cx="53104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310" extrusionOk="0">
                    <a:moveTo>
                      <a:pt x="0" y="0"/>
                    </a:moveTo>
                    <a:lnTo>
                      <a:pt x="0" y="310"/>
                    </a:lnTo>
                    <a:lnTo>
                      <a:pt x="1524" y="310"/>
                    </a:lnTo>
                    <a:lnTo>
                      <a:pt x="15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260;p77">
                <a:extLst>
                  <a:ext uri="{FF2B5EF4-FFF2-40B4-BE49-F238E27FC236}">
                    <a16:creationId xmlns:a16="http://schemas.microsoft.com/office/drawing/2014/main" id="{9E35D8D2-D204-43EC-97A1-DE41C0BAC5D7}"/>
                  </a:ext>
                </a:extLst>
              </p:cNvPr>
              <p:cNvSpPr/>
              <p:nvPr/>
            </p:nvSpPr>
            <p:spPr>
              <a:xfrm>
                <a:off x="6685755" y="3435780"/>
                <a:ext cx="10830" cy="10830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" y="1"/>
                    </a:moveTo>
                    <a:lnTo>
                      <a:pt x="1" y="310"/>
                    </a:lnTo>
                    <a:lnTo>
                      <a:pt x="310" y="310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" name="Google Shape;1261;p77">
              <a:extLst>
                <a:ext uri="{FF2B5EF4-FFF2-40B4-BE49-F238E27FC236}">
                  <a16:creationId xmlns:a16="http://schemas.microsoft.com/office/drawing/2014/main" id="{53699834-E298-432D-8CE5-E8CBB3654672}"/>
                </a:ext>
              </a:extLst>
            </p:cNvPr>
            <p:cNvSpPr/>
            <p:nvPr/>
          </p:nvSpPr>
          <p:spPr>
            <a:xfrm>
              <a:off x="6482606" y="3456534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310" h="310" extrusionOk="0">
                  <a:moveTo>
                    <a:pt x="0" y="0"/>
                  </a:moveTo>
                  <a:lnTo>
                    <a:pt x="0" y="310"/>
                  </a:lnTo>
                  <a:lnTo>
                    <a:pt x="310" y="31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62;p77">
              <a:extLst>
                <a:ext uri="{FF2B5EF4-FFF2-40B4-BE49-F238E27FC236}">
                  <a16:creationId xmlns:a16="http://schemas.microsoft.com/office/drawing/2014/main" id="{8D89594E-9C50-4125-AC28-C36A39DBDEE3}"/>
                </a:ext>
              </a:extLst>
            </p:cNvPr>
            <p:cNvSpPr/>
            <p:nvPr/>
          </p:nvSpPr>
          <p:spPr>
            <a:xfrm>
              <a:off x="6461016" y="3488848"/>
              <a:ext cx="10830" cy="10830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" y="1"/>
                  </a:moveTo>
                  <a:lnTo>
                    <a:pt x="1" y="310"/>
                  </a:lnTo>
                  <a:lnTo>
                    <a:pt x="310" y="310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63;p77">
              <a:extLst>
                <a:ext uri="{FF2B5EF4-FFF2-40B4-BE49-F238E27FC236}">
                  <a16:creationId xmlns:a16="http://schemas.microsoft.com/office/drawing/2014/main" id="{ED965420-4399-42AA-9B04-154F6DA60976}"/>
                </a:ext>
              </a:extLst>
            </p:cNvPr>
            <p:cNvSpPr/>
            <p:nvPr/>
          </p:nvSpPr>
          <p:spPr>
            <a:xfrm>
              <a:off x="6514920" y="3499643"/>
              <a:ext cx="9994" cy="10830"/>
            </a:xfrm>
            <a:custGeom>
              <a:avLst/>
              <a:gdLst/>
              <a:ahLst/>
              <a:cxnLst/>
              <a:rect l="l" t="t" r="r" b="b"/>
              <a:pathLst>
                <a:path w="287" h="311" extrusionOk="0">
                  <a:moveTo>
                    <a:pt x="1" y="0"/>
                  </a:moveTo>
                  <a:lnTo>
                    <a:pt x="1" y="310"/>
                  </a:lnTo>
                  <a:lnTo>
                    <a:pt x="287" y="31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64;p77">
              <a:extLst>
                <a:ext uri="{FF2B5EF4-FFF2-40B4-BE49-F238E27FC236}">
                  <a16:creationId xmlns:a16="http://schemas.microsoft.com/office/drawing/2014/main" id="{822DEFE7-59D9-4D74-A32D-3767FD249DEF}"/>
                </a:ext>
              </a:extLst>
            </p:cNvPr>
            <p:cNvSpPr/>
            <p:nvPr/>
          </p:nvSpPr>
          <p:spPr>
            <a:xfrm>
              <a:off x="6557228" y="3467294"/>
              <a:ext cx="10795" cy="10830"/>
            </a:xfrm>
            <a:custGeom>
              <a:avLst/>
              <a:gdLst/>
              <a:ahLst/>
              <a:cxnLst/>
              <a:rect l="l" t="t" r="r" b="b"/>
              <a:pathLst>
                <a:path w="310" h="311" extrusionOk="0">
                  <a:moveTo>
                    <a:pt x="0" y="1"/>
                  </a:moveTo>
                  <a:lnTo>
                    <a:pt x="0" y="310"/>
                  </a:lnTo>
                  <a:lnTo>
                    <a:pt x="310" y="310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65;p77">
              <a:extLst>
                <a:ext uri="{FF2B5EF4-FFF2-40B4-BE49-F238E27FC236}">
                  <a16:creationId xmlns:a16="http://schemas.microsoft.com/office/drawing/2014/main" id="{E157EBE9-5704-4F7C-9D72-704F9D64B869}"/>
                </a:ext>
              </a:extLst>
            </p:cNvPr>
            <p:cNvSpPr/>
            <p:nvPr/>
          </p:nvSpPr>
          <p:spPr>
            <a:xfrm>
              <a:off x="6586235" y="3499643"/>
              <a:ext cx="10830" cy="10830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" y="0"/>
                  </a:moveTo>
                  <a:lnTo>
                    <a:pt x="1" y="310"/>
                  </a:lnTo>
                  <a:lnTo>
                    <a:pt x="310" y="31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66;p77">
              <a:extLst>
                <a:ext uri="{FF2B5EF4-FFF2-40B4-BE49-F238E27FC236}">
                  <a16:creationId xmlns:a16="http://schemas.microsoft.com/office/drawing/2014/main" id="{4724E689-0179-4E46-B7C7-BF033CA39AF0}"/>
                </a:ext>
              </a:extLst>
            </p:cNvPr>
            <p:cNvSpPr/>
            <p:nvPr/>
          </p:nvSpPr>
          <p:spPr>
            <a:xfrm>
              <a:off x="6575475" y="3200281"/>
              <a:ext cx="197722" cy="342549"/>
            </a:xfrm>
            <a:custGeom>
              <a:avLst/>
              <a:gdLst/>
              <a:ahLst/>
              <a:cxnLst/>
              <a:rect l="l" t="t" r="r" b="b"/>
              <a:pathLst>
                <a:path w="5678" h="9837" extrusionOk="0">
                  <a:moveTo>
                    <a:pt x="405" y="0"/>
                  </a:moveTo>
                  <a:lnTo>
                    <a:pt x="405" y="453"/>
                  </a:lnTo>
                  <a:cubicBezTo>
                    <a:pt x="405" y="643"/>
                    <a:pt x="524" y="834"/>
                    <a:pt x="691" y="905"/>
                  </a:cubicBezTo>
                  <a:lnTo>
                    <a:pt x="691" y="3311"/>
                  </a:lnTo>
                  <a:cubicBezTo>
                    <a:pt x="453" y="3406"/>
                    <a:pt x="215" y="3525"/>
                    <a:pt x="0" y="3668"/>
                  </a:cubicBezTo>
                  <a:lnTo>
                    <a:pt x="167" y="3930"/>
                  </a:lnTo>
                  <a:cubicBezTo>
                    <a:pt x="429" y="3739"/>
                    <a:pt x="715" y="3620"/>
                    <a:pt x="1001" y="3525"/>
                  </a:cubicBezTo>
                  <a:lnTo>
                    <a:pt x="1001" y="929"/>
                  </a:lnTo>
                  <a:lnTo>
                    <a:pt x="1310" y="929"/>
                  </a:lnTo>
                  <a:lnTo>
                    <a:pt x="1310" y="620"/>
                  </a:lnTo>
                  <a:lnTo>
                    <a:pt x="834" y="620"/>
                  </a:lnTo>
                  <a:cubicBezTo>
                    <a:pt x="762" y="620"/>
                    <a:pt x="691" y="548"/>
                    <a:pt x="691" y="477"/>
                  </a:cubicBezTo>
                  <a:lnTo>
                    <a:pt x="691" y="310"/>
                  </a:lnTo>
                  <a:lnTo>
                    <a:pt x="3144" y="310"/>
                  </a:lnTo>
                  <a:lnTo>
                    <a:pt x="3144" y="453"/>
                  </a:lnTo>
                  <a:cubicBezTo>
                    <a:pt x="3144" y="582"/>
                    <a:pt x="3050" y="607"/>
                    <a:pt x="2969" y="607"/>
                  </a:cubicBezTo>
                  <a:cubicBezTo>
                    <a:pt x="2915" y="607"/>
                    <a:pt x="2868" y="596"/>
                    <a:pt x="2858" y="596"/>
                  </a:cubicBezTo>
                  <a:lnTo>
                    <a:pt x="1929" y="596"/>
                  </a:lnTo>
                  <a:lnTo>
                    <a:pt x="1929" y="905"/>
                  </a:lnTo>
                  <a:lnTo>
                    <a:pt x="2858" y="905"/>
                  </a:lnTo>
                  <a:lnTo>
                    <a:pt x="2858" y="3501"/>
                  </a:lnTo>
                  <a:cubicBezTo>
                    <a:pt x="3572" y="3739"/>
                    <a:pt x="4192" y="4239"/>
                    <a:pt x="4573" y="4906"/>
                  </a:cubicBezTo>
                  <a:lnTo>
                    <a:pt x="96" y="4906"/>
                  </a:lnTo>
                  <a:lnTo>
                    <a:pt x="96" y="5192"/>
                  </a:lnTo>
                  <a:lnTo>
                    <a:pt x="4739" y="5192"/>
                  </a:lnTo>
                  <a:cubicBezTo>
                    <a:pt x="5678" y="7233"/>
                    <a:pt x="4167" y="9528"/>
                    <a:pt x="1959" y="9528"/>
                  </a:cubicBezTo>
                  <a:cubicBezTo>
                    <a:pt x="1925" y="9528"/>
                    <a:pt x="1892" y="9527"/>
                    <a:pt x="1858" y="9526"/>
                  </a:cubicBezTo>
                  <a:lnTo>
                    <a:pt x="1858" y="9836"/>
                  </a:lnTo>
                  <a:cubicBezTo>
                    <a:pt x="1875" y="9836"/>
                    <a:pt x="1891" y="9836"/>
                    <a:pt x="1908" y="9836"/>
                  </a:cubicBezTo>
                  <a:cubicBezTo>
                    <a:pt x="3530" y="9836"/>
                    <a:pt x="4933" y="8700"/>
                    <a:pt x="5263" y="7121"/>
                  </a:cubicBezTo>
                  <a:cubicBezTo>
                    <a:pt x="5573" y="5502"/>
                    <a:pt x="4692" y="3906"/>
                    <a:pt x="3168" y="3311"/>
                  </a:cubicBezTo>
                  <a:lnTo>
                    <a:pt x="3168" y="905"/>
                  </a:lnTo>
                  <a:cubicBezTo>
                    <a:pt x="3334" y="834"/>
                    <a:pt x="3453" y="643"/>
                    <a:pt x="3453" y="453"/>
                  </a:cubicBezTo>
                  <a:lnTo>
                    <a:pt x="34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67;p77">
              <a:extLst>
                <a:ext uri="{FF2B5EF4-FFF2-40B4-BE49-F238E27FC236}">
                  <a16:creationId xmlns:a16="http://schemas.microsoft.com/office/drawing/2014/main" id="{E26CB1AD-2045-487D-850E-1667E4ED8A1A}"/>
                </a:ext>
              </a:extLst>
            </p:cNvPr>
            <p:cNvSpPr/>
            <p:nvPr/>
          </p:nvSpPr>
          <p:spPr>
            <a:xfrm>
              <a:off x="6417907" y="3285699"/>
              <a:ext cx="213984" cy="256294"/>
            </a:xfrm>
            <a:custGeom>
              <a:avLst/>
              <a:gdLst/>
              <a:ahLst/>
              <a:cxnLst/>
              <a:rect l="l" t="t" r="r" b="b"/>
              <a:pathLst>
                <a:path w="6145" h="7360" extrusionOk="0">
                  <a:moveTo>
                    <a:pt x="4311" y="310"/>
                  </a:moveTo>
                  <a:lnTo>
                    <a:pt x="4311" y="453"/>
                  </a:lnTo>
                  <a:cubicBezTo>
                    <a:pt x="4311" y="548"/>
                    <a:pt x="4240" y="619"/>
                    <a:pt x="4168" y="619"/>
                  </a:cubicBezTo>
                  <a:lnTo>
                    <a:pt x="2930" y="619"/>
                  </a:lnTo>
                  <a:lnTo>
                    <a:pt x="2930" y="905"/>
                  </a:lnTo>
                  <a:lnTo>
                    <a:pt x="3859" y="905"/>
                  </a:lnTo>
                  <a:lnTo>
                    <a:pt x="3859" y="3120"/>
                  </a:lnTo>
                  <a:lnTo>
                    <a:pt x="4644" y="4311"/>
                  </a:lnTo>
                  <a:lnTo>
                    <a:pt x="1501" y="4311"/>
                  </a:lnTo>
                  <a:lnTo>
                    <a:pt x="2311" y="3120"/>
                  </a:lnTo>
                  <a:lnTo>
                    <a:pt x="2311" y="905"/>
                  </a:lnTo>
                  <a:lnTo>
                    <a:pt x="2596" y="905"/>
                  </a:lnTo>
                  <a:lnTo>
                    <a:pt x="2596" y="619"/>
                  </a:lnTo>
                  <a:lnTo>
                    <a:pt x="2001" y="619"/>
                  </a:lnTo>
                  <a:cubicBezTo>
                    <a:pt x="1930" y="619"/>
                    <a:pt x="1858" y="548"/>
                    <a:pt x="1858" y="453"/>
                  </a:cubicBezTo>
                  <a:lnTo>
                    <a:pt x="1858" y="310"/>
                  </a:lnTo>
                  <a:close/>
                  <a:moveTo>
                    <a:pt x="4883" y="4620"/>
                  </a:moveTo>
                  <a:lnTo>
                    <a:pt x="5859" y="6049"/>
                  </a:lnTo>
                  <a:lnTo>
                    <a:pt x="5835" y="6454"/>
                  </a:lnTo>
                  <a:cubicBezTo>
                    <a:pt x="5835" y="6787"/>
                    <a:pt x="5573" y="7073"/>
                    <a:pt x="5240" y="7073"/>
                  </a:cubicBezTo>
                  <a:lnTo>
                    <a:pt x="929" y="7073"/>
                  </a:lnTo>
                  <a:cubicBezTo>
                    <a:pt x="596" y="7073"/>
                    <a:pt x="310" y="6787"/>
                    <a:pt x="310" y="6454"/>
                  </a:cubicBezTo>
                  <a:lnTo>
                    <a:pt x="310" y="6049"/>
                  </a:lnTo>
                  <a:lnTo>
                    <a:pt x="1310" y="4620"/>
                  </a:lnTo>
                  <a:close/>
                  <a:moveTo>
                    <a:pt x="1548" y="0"/>
                  </a:moveTo>
                  <a:lnTo>
                    <a:pt x="1548" y="453"/>
                  </a:lnTo>
                  <a:cubicBezTo>
                    <a:pt x="1548" y="715"/>
                    <a:pt x="1763" y="929"/>
                    <a:pt x="2001" y="929"/>
                  </a:cubicBezTo>
                  <a:lnTo>
                    <a:pt x="2001" y="3025"/>
                  </a:lnTo>
                  <a:lnTo>
                    <a:pt x="1" y="5954"/>
                  </a:lnTo>
                  <a:lnTo>
                    <a:pt x="1" y="6454"/>
                  </a:lnTo>
                  <a:cubicBezTo>
                    <a:pt x="24" y="6954"/>
                    <a:pt x="429" y="7359"/>
                    <a:pt x="929" y="7359"/>
                  </a:cubicBezTo>
                  <a:lnTo>
                    <a:pt x="5240" y="7359"/>
                  </a:lnTo>
                  <a:cubicBezTo>
                    <a:pt x="5253" y="7360"/>
                    <a:pt x="5266" y="7360"/>
                    <a:pt x="5279" y="7360"/>
                  </a:cubicBezTo>
                  <a:cubicBezTo>
                    <a:pt x="5761" y="7360"/>
                    <a:pt x="6145" y="6941"/>
                    <a:pt x="6145" y="6454"/>
                  </a:cubicBezTo>
                  <a:lnTo>
                    <a:pt x="6145" y="5954"/>
                  </a:lnTo>
                  <a:lnTo>
                    <a:pt x="4168" y="3025"/>
                  </a:lnTo>
                  <a:lnTo>
                    <a:pt x="4168" y="929"/>
                  </a:lnTo>
                  <a:cubicBezTo>
                    <a:pt x="4406" y="929"/>
                    <a:pt x="4621" y="715"/>
                    <a:pt x="4621" y="453"/>
                  </a:cubicBezTo>
                  <a:lnTo>
                    <a:pt x="46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68;p77">
              <a:extLst>
                <a:ext uri="{FF2B5EF4-FFF2-40B4-BE49-F238E27FC236}">
                  <a16:creationId xmlns:a16="http://schemas.microsoft.com/office/drawing/2014/main" id="{048B128E-3BB9-4B08-9279-505B51AAA956}"/>
                </a:ext>
              </a:extLst>
            </p:cNvPr>
            <p:cNvSpPr/>
            <p:nvPr/>
          </p:nvSpPr>
          <p:spPr>
            <a:xfrm>
              <a:off x="6482606" y="3242972"/>
              <a:ext cx="37330" cy="31967"/>
            </a:xfrm>
            <a:custGeom>
              <a:avLst/>
              <a:gdLst/>
              <a:ahLst/>
              <a:cxnLst/>
              <a:rect l="l" t="t" r="r" b="b"/>
              <a:pathLst>
                <a:path w="1072" h="918" extrusionOk="0">
                  <a:moveTo>
                    <a:pt x="430" y="297"/>
                  </a:moveTo>
                  <a:cubicBezTo>
                    <a:pt x="438" y="297"/>
                    <a:pt x="445" y="298"/>
                    <a:pt x="453" y="299"/>
                  </a:cubicBezTo>
                  <a:lnTo>
                    <a:pt x="453" y="322"/>
                  </a:lnTo>
                  <a:cubicBezTo>
                    <a:pt x="466" y="318"/>
                    <a:pt x="478" y="316"/>
                    <a:pt x="489" y="316"/>
                  </a:cubicBezTo>
                  <a:cubicBezTo>
                    <a:pt x="541" y="316"/>
                    <a:pt x="576" y="355"/>
                    <a:pt x="595" y="394"/>
                  </a:cubicBezTo>
                  <a:cubicBezTo>
                    <a:pt x="619" y="465"/>
                    <a:pt x="619" y="537"/>
                    <a:pt x="572" y="584"/>
                  </a:cubicBezTo>
                  <a:cubicBezTo>
                    <a:pt x="538" y="601"/>
                    <a:pt x="492" y="618"/>
                    <a:pt x="452" y="618"/>
                  </a:cubicBezTo>
                  <a:cubicBezTo>
                    <a:pt x="435" y="618"/>
                    <a:pt x="419" y="615"/>
                    <a:pt x="405" y="608"/>
                  </a:cubicBezTo>
                  <a:cubicBezTo>
                    <a:pt x="222" y="562"/>
                    <a:pt x="259" y="297"/>
                    <a:pt x="430" y="297"/>
                  </a:cubicBezTo>
                  <a:close/>
                  <a:moveTo>
                    <a:pt x="473" y="1"/>
                  </a:moveTo>
                  <a:cubicBezTo>
                    <a:pt x="234" y="1"/>
                    <a:pt x="0" y="189"/>
                    <a:pt x="0" y="465"/>
                  </a:cubicBezTo>
                  <a:cubicBezTo>
                    <a:pt x="0" y="727"/>
                    <a:pt x="191" y="918"/>
                    <a:pt x="453" y="918"/>
                  </a:cubicBezTo>
                  <a:cubicBezTo>
                    <a:pt x="857" y="918"/>
                    <a:pt x="1072" y="418"/>
                    <a:pt x="786" y="132"/>
                  </a:cubicBezTo>
                  <a:cubicBezTo>
                    <a:pt x="695" y="41"/>
                    <a:pt x="583" y="1"/>
                    <a:pt x="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69;p77">
              <a:extLst>
                <a:ext uri="{FF2B5EF4-FFF2-40B4-BE49-F238E27FC236}">
                  <a16:creationId xmlns:a16="http://schemas.microsoft.com/office/drawing/2014/main" id="{7C7BE582-830E-48D6-A229-E333EE9AEA9A}"/>
                </a:ext>
              </a:extLst>
            </p:cNvPr>
            <p:cNvSpPr/>
            <p:nvPr/>
          </p:nvSpPr>
          <p:spPr>
            <a:xfrm>
              <a:off x="6514920" y="3200142"/>
              <a:ext cx="62228" cy="54079"/>
            </a:xfrm>
            <a:custGeom>
              <a:avLst/>
              <a:gdLst/>
              <a:ahLst/>
              <a:cxnLst/>
              <a:rect l="l" t="t" r="r" b="b"/>
              <a:pathLst>
                <a:path w="1787" h="1553" extrusionOk="0">
                  <a:moveTo>
                    <a:pt x="738" y="313"/>
                  </a:moveTo>
                  <a:cubicBezTo>
                    <a:pt x="746" y="313"/>
                    <a:pt x="755" y="314"/>
                    <a:pt x="763" y="314"/>
                  </a:cubicBezTo>
                  <a:cubicBezTo>
                    <a:pt x="953" y="314"/>
                    <a:pt x="1120" y="433"/>
                    <a:pt x="1192" y="600"/>
                  </a:cubicBezTo>
                  <a:cubicBezTo>
                    <a:pt x="1312" y="922"/>
                    <a:pt x="1058" y="1227"/>
                    <a:pt x="761" y="1227"/>
                  </a:cubicBezTo>
                  <a:cubicBezTo>
                    <a:pt x="707" y="1227"/>
                    <a:pt x="651" y="1217"/>
                    <a:pt x="596" y="1195"/>
                  </a:cubicBezTo>
                  <a:cubicBezTo>
                    <a:pt x="104" y="1031"/>
                    <a:pt x="235" y="313"/>
                    <a:pt x="738" y="313"/>
                  </a:cubicBezTo>
                  <a:close/>
                  <a:moveTo>
                    <a:pt x="777" y="0"/>
                  </a:moveTo>
                  <a:cubicBezTo>
                    <a:pt x="378" y="0"/>
                    <a:pt x="1" y="311"/>
                    <a:pt x="1" y="767"/>
                  </a:cubicBezTo>
                  <a:cubicBezTo>
                    <a:pt x="1" y="1195"/>
                    <a:pt x="334" y="1552"/>
                    <a:pt x="763" y="1552"/>
                  </a:cubicBezTo>
                  <a:cubicBezTo>
                    <a:pt x="1430" y="1529"/>
                    <a:pt x="1787" y="719"/>
                    <a:pt x="1311" y="219"/>
                  </a:cubicBezTo>
                  <a:cubicBezTo>
                    <a:pt x="1152" y="68"/>
                    <a:pt x="962" y="0"/>
                    <a:pt x="7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70;p77">
              <a:extLst>
                <a:ext uri="{FF2B5EF4-FFF2-40B4-BE49-F238E27FC236}">
                  <a16:creationId xmlns:a16="http://schemas.microsoft.com/office/drawing/2014/main" id="{5D6E6975-13F0-4511-9B57-93F77E7FBF50}"/>
                </a:ext>
              </a:extLst>
            </p:cNvPr>
            <p:cNvSpPr/>
            <p:nvPr/>
          </p:nvSpPr>
          <p:spPr>
            <a:xfrm>
              <a:off x="6504160" y="3414225"/>
              <a:ext cx="9994" cy="10830"/>
            </a:xfrm>
            <a:custGeom>
              <a:avLst/>
              <a:gdLst/>
              <a:ahLst/>
              <a:cxnLst/>
              <a:rect l="l" t="t" r="r" b="b"/>
              <a:pathLst>
                <a:path w="287" h="311" extrusionOk="0">
                  <a:moveTo>
                    <a:pt x="0" y="1"/>
                  </a:moveTo>
                  <a:lnTo>
                    <a:pt x="0" y="310"/>
                  </a:lnTo>
                  <a:lnTo>
                    <a:pt x="286" y="31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71;p77">
              <a:extLst>
                <a:ext uri="{FF2B5EF4-FFF2-40B4-BE49-F238E27FC236}">
                  <a16:creationId xmlns:a16="http://schemas.microsoft.com/office/drawing/2014/main" id="{80F9FDDE-A974-4748-99CF-497D7D92D3FE}"/>
                </a:ext>
              </a:extLst>
            </p:cNvPr>
            <p:cNvSpPr/>
            <p:nvPr/>
          </p:nvSpPr>
          <p:spPr>
            <a:xfrm>
              <a:off x="6524879" y="3392671"/>
              <a:ext cx="10830" cy="10795"/>
            </a:xfrm>
            <a:custGeom>
              <a:avLst/>
              <a:gdLst/>
              <a:ahLst/>
              <a:cxnLst/>
              <a:rect l="l" t="t" r="r" b="b"/>
              <a:pathLst>
                <a:path w="311" h="310" extrusionOk="0">
                  <a:moveTo>
                    <a:pt x="1" y="0"/>
                  </a:moveTo>
                  <a:lnTo>
                    <a:pt x="1" y="310"/>
                  </a:lnTo>
                  <a:lnTo>
                    <a:pt x="310" y="31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72;p77">
              <a:extLst>
                <a:ext uri="{FF2B5EF4-FFF2-40B4-BE49-F238E27FC236}">
                  <a16:creationId xmlns:a16="http://schemas.microsoft.com/office/drawing/2014/main" id="{4CDDDD0C-E4A4-4572-A953-E16AF39BE19F}"/>
                </a:ext>
              </a:extLst>
            </p:cNvPr>
            <p:cNvSpPr/>
            <p:nvPr/>
          </p:nvSpPr>
          <p:spPr>
            <a:xfrm>
              <a:off x="6514920" y="3371116"/>
              <a:ext cx="9994" cy="10795"/>
            </a:xfrm>
            <a:custGeom>
              <a:avLst/>
              <a:gdLst/>
              <a:ahLst/>
              <a:cxnLst/>
              <a:rect l="l" t="t" r="r" b="b"/>
              <a:pathLst>
                <a:path w="287" h="310" extrusionOk="0">
                  <a:moveTo>
                    <a:pt x="1" y="0"/>
                  </a:moveTo>
                  <a:lnTo>
                    <a:pt x="1" y="310"/>
                  </a:lnTo>
                  <a:lnTo>
                    <a:pt x="287" y="31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73;p77">
              <a:extLst>
                <a:ext uri="{FF2B5EF4-FFF2-40B4-BE49-F238E27FC236}">
                  <a16:creationId xmlns:a16="http://schemas.microsoft.com/office/drawing/2014/main" id="{5E13293D-F9C9-479B-B597-BF7FCA4161B9}"/>
                </a:ext>
              </a:extLst>
            </p:cNvPr>
            <p:cNvSpPr/>
            <p:nvPr/>
          </p:nvSpPr>
          <p:spPr>
            <a:xfrm>
              <a:off x="6524879" y="3339603"/>
              <a:ext cx="10830" cy="10795"/>
            </a:xfrm>
            <a:custGeom>
              <a:avLst/>
              <a:gdLst/>
              <a:ahLst/>
              <a:cxnLst/>
              <a:rect l="l" t="t" r="r" b="b"/>
              <a:pathLst>
                <a:path w="311" h="310" extrusionOk="0">
                  <a:moveTo>
                    <a:pt x="1" y="0"/>
                  </a:moveTo>
                  <a:lnTo>
                    <a:pt x="1" y="310"/>
                  </a:lnTo>
                  <a:lnTo>
                    <a:pt x="310" y="31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74;p77">
              <a:extLst>
                <a:ext uri="{FF2B5EF4-FFF2-40B4-BE49-F238E27FC236}">
                  <a16:creationId xmlns:a16="http://schemas.microsoft.com/office/drawing/2014/main" id="{1FA9ED87-83F6-436B-A98E-6C7965E26E64}"/>
                </a:ext>
              </a:extLst>
            </p:cNvPr>
            <p:cNvSpPr/>
            <p:nvPr/>
          </p:nvSpPr>
          <p:spPr>
            <a:xfrm>
              <a:off x="6524879" y="3264144"/>
              <a:ext cx="10830" cy="10795"/>
            </a:xfrm>
            <a:custGeom>
              <a:avLst/>
              <a:gdLst/>
              <a:ahLst/>
              <a:cxnLst/>
              <a:rect l="l" t="t" r="r" b="b"/>
              <a:pathLst>
                <a:path w="311" h="310" extrusionOk="0">
                  <a:moveTo>
                    <a:pt x="1" y="0"/>
                  </a:moveTo>
                  <a:lnTo>
                    <a:pt x="1" y="310"/>
                  </a:lnTo>
                  <a:lnTo>
                    <a:pt x="310" y="31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6"/>
          <p:cNvSpPr txBox="1">
            <a:spLocks noGrp="1"/>
          </p:cNvSpPr>
          <p:nvPr>
            <p:ph type="title"/>
          </p:nvPr>
        </p:nvSpPr>
        <p:spPr>
          <a:xfrm>
            <a:off x="2500822" y="2445575"/>
            <a:ext cx="3963600" cy="12234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accent2"/>
                </a:solidFill>
              </a:rPr>
              <a:t>E</a:t>
            </a:r>
            <a:r>
              <a:rPr lang="en" dirty="0">
                <a:solidFill>
                  <a:schemeClr val="accent2"/>
                </a:solidFill>
              </a:rPr>
              <a:t>’ accogliente.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95" name="Google Shape;495;p46"/>
          <p:cNvSpPr txBox="1">
            <a:spLocks noGrp="1"/>
          </p:cNvSpPr>
          <p:nvPr>
            <p:ph type="title" idx="2"/>
          </p:nvPr>
        </p:nvSpPr>
        <p:spPr>
          <a:xfrm>
            <a:off x="3365850" y="1121975"/>
            <a:ext cx="2412300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738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7"/>
          <p:cNvSpPr txBox="1">
            <a:spLocks noGrp="1"/>
          </p:cNvSpPr>
          <p:nvPr>
            <p:ph type="title"/>
          </p:nvPr>
        </p:nvSpPr>
        <p:spPr>
          <a:xfrm>
            <a:off x="715100" y="1562800"/>
            <a:ext cx="4099500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“I care”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02" name="Google Shape;502;p47"/>
          <p:cNvSpPr txBox="1">
            <a:spLocks noGrp="1"/>
          </p:cNvSpPr>
          <p:nvPr>
            <p:ph type="subTitle" idx="1"/>
          </p:nvPr>
        </p:nvSpPr>
        <p:spPr>
          <a:xfrm>
            <a:off x="715100" y="2207800"/>
            <a:ext cx="6084461" cy="27204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Come Don Milani insegna, noi docenti consideriamo i ragazzi come «i nostri studenti» e poniamo attenzione alle loro richieste, curando la crescita intellettiva e la loro maturazione personale.</a:t>
            </a:r>
            <a:endParaRPr lang="it-IT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it-IT" sz="1800" b="0" i="0" u="none" strike="noStrike" dirty="0">
                <a:solidFill>
                  <a:srgbClr val="434343"/>
                </a:solidFill>
                <a:effectLst/>
                <a:latin typeface="Montserrat" panose="00000500000000000000" pitchFamily="2" charset="0"/>
              </a:rPr>
              <a:t>Tra colleghi, senza ombra di dubbio, ci sentiamo come in un piccolo nucleo familiare.</a:t>
            </a:r>
            <a:endParaRPr lang="it-IT" b="0" dirty="0">
              <a:effectLst/>
            </a:endParaRPr>
          </a:p>
          <a:p>
            <a:br>
              <a:rPr lang="it-IT" dirty="0"/>
            </a:b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6"/>
          <p:cNvSpPr txBox="1">
            <a:spLocks noGrp="1"/>
          </p:cNvSpPr>
          <p:nvPr>
            <p:ph type="title"/>
          </p:nvPr>
        </p:nvSpPr>
        <p:spPr>
          <a:xfrm>
            <a:off x="2500822" y="2445575"/>
            <a:ext cx="3963600" cy="12234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accent2"/>
                </a:solidFill>
              </a:rPr>
              <a:t>E</a:t>
            </a:r>
            <a:r>
              <a:rPr lang="en" dirty="0">
                <a:solidFill>
                  <a:schemeClr val="accent2"/>
                </a:solidFill>
              </a:rPr>
              <a:t>’ innovativa.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95" name="Google Shape;495;p46"/>
          <p:cNvSpPr txBox="1">
            <a:spLocks noGrp="1"/>
          </p:cNvSpPr>
          <p:nvPr>
            <p:ph type="title" idx="2"/>
          </p:nvPr>
        </p:nvSpPr>
        <p:spPr>
          <a:xfrm>
            <a:off x="3365850" y="1121975"/>
            <a:ext cx="2412300" cy="13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1892903"/>
      </p:ext>
    </p:extLst>
  </p:cSld>
  <p:clrMapOvr>
    <a:masterClrMapping/>
  </p:clrMapOvr>
</p:sld>
</file>

<file path=ppt/theme/theme1.xml><?xml version="1.0" encoding="utf-8"?>
<a:theme xmlns:a="http://schemas.openxmlformats.org/drawingml/2006/main" name="- Watercolor College Project by Slidesgo">
  <a:themeElements>
    <a:clrScheme name="Simple Light">
      <a:dk1>
        <a:srgbClr val="191919"/>
      </a:dk1>
      <a:lt1>
        <a:srgbClr val="F1EEEA"/>
      </a:lt1>
      <a:dk2>
        <a:srgbClr val="434343"/>
      </a:dk2>
      <a:lt2>
        <a:srgbClr val="FFFFFF"/>
      </a:lt2>
      <a:accent1>
        <a:srgbClr val="F3CB7A"/>
      </a:accent1>
      <a:accent2>
        <a:srgbClr val="E08D86"/>
      </a:accent2>
      <a:accent3>
        <a:srgbClr val="EBCBBF"/>
      </a:accent3>
      <a:accent4>
        <a:srgbClr val="B2B2B2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392</Words>
  <Application>Microsoft Office PowerPoint</Application>
  <PresentationFormat>Presentazione su schermo (16:9)</PresentationFormat>
  <Paragraphs>63</Paragraphs>
  <Slides>18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Montserrat</vt:lpstr>
      <vt:lpstr>Open Sans</vt:lpstr>
      <vt:lpstr>Scope One</vt:lpstr>
      <vt:lpstr>Raleway</vt:lpstr>
      <vt:lpstr>- Watercolor College Project by Slidesgo</vt:lpstr>
      <vt:lpstr>Scuola secondaria di 1° grado “ Don Milani”</vt:lpstr>
      <vt:lpstr>Un po’ di numeri…</vt:lpstr>
      <vt:lpstr>Offerta Formativa</vt:lpstr>
      <vt:lpstr>Perchè scegliere la nostra scuola?</vt:lpstr>
      <vt:lpstr>E’ piccola ma efficiente</vt:lpstr>
      <vt:lpstr>Accoglienza </vt:lpstr>
      <vt:lpstr>E’ accogliente.</vt:lpstr>
      <vt:lpstr>“I care”</vt:lpstr>
      <vt:lpstr>E’ innovativa.</vt:lpstr>
      <vt:lpstr>Dispositivi  presenti</vt:lpstr>
      <vt:lpstr>Collabora con il territorio.</vt:lpstr>
      <vt:lpstr>…e non solo!</vt:lpstr>
      <vt:lpstr>Presentazione standard di PowerPoint</vt:lpstr>
      <vt:lpstr>Ha personale competente e aggiornato.</vt:lpstr>
      <vt:lpstr>Cura dei particolari</vt:lpstr>
      <vt:lpstr>Creatività </vt:lpstr>
      <vt:lpstr>CONCLUDIAMO CON UN GRANDE…  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secondaria di 1° grado “ Don Milani”</dc:title>
  <dc:creator>Mimma</dc:creator>
  <cp:lastModifiedBy>Mimma Semeraro</cp:lastModifiedBy>
  <cp:revision>6</cp:revision>
  <dcterms:modified xsi:type="dcterms:W3CDTF">2021-12-11T08:21:03Z</dcterms:modified>
</cp:coreProperties>
</file>